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0" r:id="rId1"/>
    <p:sldMasterId id="2147483715" r:id="rId2"/>
  </p:sldMasterIdLst>
  <p:notesMasterIdLst>
    <p:notesMasterId r:id="rId10"/>
  </p:notesMasterIdLst>
  <p:handoutMasterIdLst>
    <p:handoutMasterId r:id="rId11"/>
  </p:handoutMasterIdLst>
  <p:sldIdLst>
    <p:sldId id="312" r:id="rId3"/>
    <p:sldId id="5199" r:id="rId4"/>
    <p:sldId id="5257" r:id="rId5"/>
    <p:sldId id="5258" r:id="rId6"/>
    <p:sldId id="5259" r:id="rId7"/>
    <p:sldId id="5260" r:id="rId8"/>
    <p:sldId id="314" r:id="rId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50000"/>
      </a:lnSpc>
      <a:spcBef>
        <a:spcPts val="0"/>
      </a:spcBef>
      <a:spcAft>
        <a:spcPts val="0"/>
      </a:spcAft>
      <a:buClrTx/>
      <a:buSzTx/>
      <a:buFontTx/>
      <a:buNone/>
      <a:tabLst/>
      <a:defRPr kumimoji="0" sz="18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lvl1pPr>
    <a:lvl2pPr marL="0" marR="0" indent="457200" algn="l" defTabSz="1828800" rtl="0" fontAlgn="auto" latinLnBrk="0" hangingPunct="0">
      <a:lnSpc>
        <a:spcPct val="150000"/>
      </a:lnSpc>
      <a:spcBef>
        <a:spcPts val="0"/>
      </a:spcBef>
      <a:spcAft>
        <a:spcPts val="0"/>
      </a:spcAft>
      <a:buClrTx/>
      <a:buSzTx/>
      <a:buFontTx/>
      <a:buNone/>
      <a:tabLst/>
      <a:defRPr kumimoji="0" sz="18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lvl2pPr>
    <a:lvl3pPr marL="0" marR="0" indent="914400" algn="l" defTabSz="1828800" rtl="0" fontAlgn="auto" latinLnBrk="0" hangingPunct="0">
      <a:lnSpc>
        <a:spcPct val="150000"/>
      </a:lnSpc>
      <a:spcBef>
        <a:spcPts val="0"/>
      </a:spcBef>
      <a:spcAft>
        <a:spcPts val="0"/>
      </a:spcAft>
      <a:buClrTx/>
      <a:buSzTx/>
      <a:buFontTx/>
      <a:buNone/>
      <a:tabLst/>
      <a:defRPr kumimoji="0" sz="18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lvl3pPr>
    <a:lvl4pPr marL="0" marR="0" indent="1371600" algn="l" defTabSz="1828800" rtl="0" fontAlgn="auto" latinLnBrk="0" hangingPunct="0">
      <a:lnSpc>
        <a:spcPct val="150000"/>
      </a:lnSpc>
      <a:spcBef>
        <a:spcPts val="0"/>
      </a:spcBef>
      <a:spcAft>
        <a:spcPts val="0"/>
      </a:spcAft>
      <a:buClrTx/>
      <a:buSzTx/>
      <a:buFontTx/>
      <a:buNone/>
      <a:tabLst/>
      <a:defRPr kumimoji="0" sz="18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lvl4pPr>
    <a:lvl5pPr marL="0" marR="0" indent="1828800" algn="l" defTabSz="1828800" rtl="0" fontAlgn="auto" latinLnBrk="0" hangingPunct="0">
      <a:lnSpc>
        <a:spcPct val="150000"/>
      </a:lnSpc>
      <a:spcBef>
        <a:spcPts val="0"/>
      </a:spcBef>
      <a:spcAft>
        <a:spcPts val="0"/>
      </a:spcAft>
      <a:buClrTx/>
      <a:buSzTx/>
      <a:buFontTx/>
      <a:buNone/>
      <a:tabLst/>
      <a:defRPr kumimoji="0" sz="18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lvl5pPr>
    <a:lvl6pPr marL="0" marR="0" indent="2286000" algn="l" defTabSz="1828800" rtl="0" fontAlgn="auto" latinLnBrk="0" hangingPunct="0">
      <a:lnSpc>
        <a:spcPct val="150000"/>
      </a:lnSpc>
      <a:spcBef>
        <a:spcPts val="0"/>
      </a:spcBef>
      <a:spcAft>
        <a:spcPts val="0"/>
      </a:spcAft>
      <a:buClrTx/>
      <a:buSzTx/>
      <a:buFontTx/>
      <a:buNone/>
      <a:tabLst/>
      <a:defRPr kumimoji="0" sz="18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lvl6pPr>
    <a:lvl7pPr marL="0" marR="0" indent="2743200" algn="l" defTabSz="1828800" rtl="0" fontAlgn="auto" latinLnBrk="0" hangingPunct="0">
      <a:lnSpc>
        <a:spcPct val="150000"/>
      </a:lnSpc>
      <a:spcBef>
        <a:spcPts val="0"/>
      </a:spcBef>
      <a:spcAft>
        <a:spcPts val="0"/>
      </a:spcAft>
      <a:buClrTx/>
      <a:buSzTx/>
      <a:buFontTx/>
      <a:buNone/>
      <a:tabLst/>
      <a:defRPr kumimoji="0" sz="18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lvl7pPr>
    <a:lvl8pPr marL="0" marR="0" indent="3200400" algn="l" defTabSz="1828800" rtl="0" fontAlgn="auto" latinLnBrk="0" hangingPunct="0">
      <a:lnSpc>
        <a:spcPct val="150000"/>
      </a:lnSpc>
      <a:spcBef>
        <a:spcPts val="0"/>
      </a:spcBef>
      <a:spcAft>
        <a:spcPts val="0"/>
      </a:spcAft>
      <a:buClrTx/>
      <a:buSzTx/>
      <a:buFontTx/>
      <a:buNone/>
      <a:tabLst/>
      <a:defRPr kumimoji="0" sz="18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lvl8pPr>
    <a:lvl9pPr marL="0" marR="0" indent="3657600" algn="l" defTabSz="1828800" rtl="0" fontAlgn="auto" latinLnBrk="0" hangingPunct="0">
      <a:lnSpc>
        <a:spcPct val="150000"/>
      </a:lnSpc>
      <a:spcBef>
        <a:spcPts val="0"/>
      </a:spcBef>
      <a:spcAft>
        <a:spcPts val="0"/>
      </a:spcAft>
      <a:buClrTx/>
      <a:buSzTx/>
      <a:buFontTx/>
      <a:buNone/>
      <a:tabLst/>
      <a:defRPr kumimoji="0" sz="18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lvl9pPr>
  </p:defaultTextStyle>
  <p:extLst>
    <p:ext uri="{521415D9-36F7-43E2-AB2F-B90AF26B5E84}">
      <p14:sectionLst xmlns:p14="http://schemas.microsoft.com/office/powerpoint/2010/main">
        <p14:section name="5 сар" id="{D62B6825-9F5D-425A-A04C-1A049531D862}">
          <p14:sldIdLst>
            <p14:sldId id="312"/>
            <p14:sldId id="5199"/>
            <p14:sldId id="5257"/>
            <p14:sldId id="5258"/>
            <p14:sldId id="5259"/>
            <p14:sldId id="5260"/>
            <p14:sldId id="31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005BAA"/>
    <a:srgbClr val="006BFF"/>
    <a:srgbClr val="C2A2C4"/>
    <a:srgbClr val="39ABA1"/>
    <a:srgbClr val="81E3DA"/>
    <a:srgbClr val="CCFF99"/>
    <a:srgbClr val="E57D25"/>
    <a:srgbClr val="8AECE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D697D0-416E-4EDD-BF9B-C1B0606BFB48}" v="86" dt="2023-11-28T15:19:57.968"/>
  </p1510:revLst>
</p1510:revInfo>
</file>

<file path=ppt/tableStyles.xml><?xml version="1.0" encoding="utf-8"?>
<a:tblStyleLst xmlns:a="http://schemas.openxmlformats.org/drawingml/2006/main" def="{5940675A-B579-460E-94D1-54222C63F5DA}">
  <a:tblStyle styleId="{4C3C2611-4C71-4FC5-86AE-919BDF0F9419}" styleName="">
    <a:tblBg/>
    <a:wholeTbl>
      <a:tcTxStyle b="on" i="off">
        <a:font>
          <a:latin typeface="Roboto"/>
          <a:ea typeface="Roboto"/>
          <a:cs typeface="Roboto"/>
        </a:font>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AD3FF"/>
          </a:solidFill>
        </a:fill>
      </a:tcStyle>
    </a:wholeTbl>
    <a:band2H>
      <a:tcTxStyle/>
      <a:tcStyle>
        <a:tcBdr/>
        <a:fill>
          <a:solidFill>
            <a:srgbClr val="E6EAFF"/>
          </a:solidFill>
        </a:fill>
      </a:tcStyle>
    </a:band2H>
    <a:firstCol>
      <a:tcTxStyle b="on" i="off">
        <a:font>
          <a:latin typeface="Roboto"/>
          <a:ea typeface="Roboto"/>
          <a:cs typeface="Roboto"/>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Col>
    <a:lastRow>
      <a:tcTxStyle b="on" i="off">
        <a:font>
          <a:latin typeface="Roboto"/>
          <a:ea typeface="Roboto"/>
          <a:cs typeface="Roboto"/>
        </a:font>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lastRow>
    <a:firstRow>
      <a:tcTxStyle b="on" i="off">
        <a:font>
          <a:latin typeface="Roboto"/>
          <a:ea typeface="Roboto"/>
          <a:cs typeface="Roboto"/>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Row>
  </a:tblStyle>
  <a:tblStyle styleId="{C7B018BB-80A7-4F77-B60F-C8B233D01FF8}" styleName="">
    <a:tblBg/>
    <a:wholeTbl>
      <a:tcTxStyle b="on" i="off">
        <a:font>
          <a:latin typeface="Roboto"/>
          <a:ea typeface="Roboto"/>
          <a:cs typeface="Roboto"/>
        </a:font>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AD1F1"/>
          </a:solidFill>
        </a:fill>
      </a:tcStyle>
    </a:wholeTbl>
    <a:band2H>
      <a:tcTxStyle/>
      <a:tcStyle>
        <a:tcBdr/>
        <a:fill>
          <a:solidFill>
            <a:srgbClr val="E6E9F8"/>
          </a:solidFill>
        </a:fill>
      </a:tcStyle>
    </a:band2H>
    <a:firstCol>
      <a:tcTxStyle b="on" i="off">
        <a:font>
          <a:latin typeface="Roboto"/>
          <a:ea typeface="Roboto"/>
          <a:cs typeface="Roboto"/>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Col>
    <a:lastRow>
      <a:tcTxStyle b="on" i="off">
        <a:font>
          <a:latin typeface="Roboto"/>
          <a:ea typeface="Roboto"/>
          <a:cs typeface="Roboto"/>
        </a:font>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lastRow>
    <a:firstRow>
      <a:tcTxStyle b="on" i="off">
        <a:font>
          <a:latin typeface="Roboto"/>
          <a:ea typeface="Roboto"/>
          <a:cs typeface="Roboto"/>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Row>
  </a:tblStyle>
  <a:tblStyle styleId="{EEE7283C-3CF3-47DC-8721-378D4A62B228}" styleName="">
    <a:tblBg/>
    <a:wholeTbl>
      <a:tcTxStyle b="on" i="off">
        <a:font>
          <a:latin typeface="Roboto"/>
          <a:ea typeface="Roboto"/>
          <a:cs typeface="Roboto"/>
        </a:font>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ACEE2"/>
          </a:solidFill>
        </a:fill>
      </a:tcStyle>
    </a:wholeTbl>
    <a:band2H>
      <a:tcTxStyle/>
      <a:tcStyle>
        <a:tcBdr/>
        <a:fill>
          <a:solidFill>
            <a:srgbClr val="E6E8F1"/>
          </a:solidFill>
        </a:fill>
      </a:tcStyle>
    </a:band2H>
    <a:firstCol>
      <a:tcTxStyle b="on" i="off">
        <a:font>
          <a:latin typeface="Roboto"/>
          <a:ea typeface="Roboto"/>
          <a:cs typeface="Roboto"/>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Col>
    <a:lastRow>
      <a:tcTxStyle b="on" i="off">
        <a:font>
          <a:latin typeface="Roboto"/>
          <a:ea typeface="Roboto"/>
          <a:cs typeface="Roboto"/>
        </a:font>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lastRow>
    <a:firstRow>
      <a:tcTxStyle b="on" i="off">
        <a:font>
          <a:latin typeface="Roboto"/>
          <a:ea typeface="Roboto"/>
          <a:cs typeface="Roboto"/>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Row>
  </a:tblStyle>
  <a:tblStyle styleId="{CF821DB8-F4EB-4A41-A1BA-3FCAFE7338EE}" styleName="">
    <a:tblBg/>
    <a:wholeTbl>
      <a:tcTxStyle b="on" i="off">
        <a:font>
          <a:latin typeface="Roboto"/>
          <a:ea typeface="Roboto"/>
          <a:cs typeface="Roboto"/>
        </a:font>
        <a:srgbClr val="000000"/>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Roboto"/>
          <a:ea typeface="Roboto"/>
          <a:cs typeface="Roboto"/>
        </a:font>
        <a:srgbClr val="FFFFFF"/>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chemeClr val="accent1"/>
          </a:solidFill>
        </a:fill>
      </a:tcStyle>
    </a:firstCol>
    <a:lastRow>
      <a:tcTxStyle b="on" i="off">
        <a:font>
          <a:latin typeface="Roboto"/>
          <a:ea typeface="Roboto"/>
          <a:cs typeface="Roboto"/>
        </a:font>
        <a:srgbClr val="000000"/>
      </a:tcTxStyle>
      <a:tcStyle>
        <a:tcBdr>
          <a:left>
            <a:ln w="25400" cap="flat">
              <a:noFill/>
              <a:miter lim="400000"/>
            </a:ln>
          </a:left>
          <a:right>
            <a:ln w="25400" cap="flat">
              <a:noFill/>
              <a:miter lim="400000"/>
            </a:ln>
          </a:right>
          <a:top>
            <a:ln w="1016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rgbClr val="FFFFFF"/>
          </a:solidFill>
        </a:fill>
      </a:tcStyle>
    </a:lastRow>
    <a:firstRow>
      <a:tcTxStyle b="on" i="off">
        <a:font>
          <a:latin typeface="Roboto"/>
          <a:ea typeface="Roboto"/>
          <a:cs typeface="Roboto"/>
        </a:font>
        <a:srgbClr val="FFFFFF"/>
      </a:tcTxStyle>
      <a:tcStyle>
        <a:tcBdr>
          <a:left>
            <a:ln w="25400" cap="flat">
              <a:noFill/>
              <a:miter lim="400000"/>
            </a:ln>
          </a:left>
          <a:right>
            <a:ln w="25400" cap="flat">
              <a:noFill/>
              <a:miter lim="400000"/>
            </a:ln>
          </a:right>
          <a:top>
            <a:ln w="508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chemeClr val="accent1"/>
          </a:solidFill>
        </a:fill>
      </a:tcStyle>
    </a:firstRow>
  </a:tblStyle>
  <a:tblStyle styleId="{33BA23B1-9221-436E-865A-0063620EA4FD}" styleName="">
    <a:tblBg/>
    <a:wholeTbl>
      <a:tcTxStyle b="on" i="off">
        <a:font>
          <a:latin typeface="Roboto"/>
          <a:ea typeface="Roboto"/>
          <a:cs typeface="Roboto"/>
        </a:font>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Roboto"/>
          <a:ea typeface="Roboto"/>
          <a:cs typeface="Roboto"/>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Col>
    <a:lastRow>
      <a:tcTxStyle b="on" i="off">
        <a:font>
          <a:latin typeface="Roboto"/>
          <a:ea typeface="Roboto"/>
          <a:cs typeface="Roboto"/>
        </a:font>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lastRow>
    <a:firstRow>
      <a:tcTxStyle b="on" i="off">
        <a:font>
          <a:latin typeface="Roboto"/>
          <a:ea typeface="Roboto"/>
          <a:cs typeface="Roboto"/>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Row>
  </a:tblStyle>
  <a:tblStyle styleId="{2708684C-4D16-4618-839F-0558EEFCDFE6}" styleName="">
    <a:tblBg/>
    <a:wholeTbl>
      <a:tcTxStyle b="on" i="off">
        <a:font>
          <a:latin typeface="Roboto"/>
          <a:ea typeface="Roboto"/>
          <a:cs typeface="Roboto"/>
        </a:font>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Roboto"/>
          <a:ea typeface="Roboto"/>
          <a:cs typeface="Roboto"/>
        </a:font>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firstCol>
    <a:lastRow>
      <a:tcTxStyle b="on" i="off">
        <a:font>
          <a:latin typeface="Roboto"/>
          <a:ea typeface="Roboto"/>
          <a:cs typeface="Roboto"/>
        </a:font>
        <a:srgbClr val="000000"/>
      </a:tcTxStyle>
      <a:tcStyle>
        <a:tcBdr>
          <a:left>
            <a:ln w="25400" cap="flat">
              <a:solidFill>
                <a:srgbClr val="000000"/>
              </a:solidFill>
              <a:prstDash val="solid"/>
              <a:round/>
            </a:ln>
          </a:left>
          <a:right>
            <a:ln w="25400" cap="flat">
              <a:solidFill>
                <a:srgbClr val="000000"/>
              </a:solidFill>
              <a:prstDash val="solid"/>
              <a:round/>
            </a:ln>
          </a:right>
          <a:top>
            <a:ln w="1016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lastRow>
    <a:firstRow>
      <a:tcTxStyle b="on" i="off">
        <a:font>
          <a:latin typeface="Roboto"/>
          <a:ea typeface="Roboto"/>
          <a:cs typeface="Roboto"/>
        </a:font>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508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2" d="100"/>
          <a:sy n="52" d="100"/>
        </p:scale>
        <p:origin x="156" y="3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Master" Target="slideMasters/slideMaster2.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Мягмарханд Эрдэнэ-Очир" userId="f2694b7e-aac6-431f-99bb-3d127f952813" providerId="ADAL" clId="{0FD697D0-416E-4EDD-BF9B-C1B0606BFB48}"/>
    <pc:docChg chg="undo custSel addSld delSld modSld sldOrd modSection">
      <pc:chgData name="Мягмарханд Эрдэнэ-Очир" userId="f2694b7e-aac6-431f-99bb-3d127f952813" providerId="ADAL" clId="{0FD697D0-416E-4EDD-BF9B-C1B0606BFB48}" dt="2023-11-28T15:19:57.968" v="2135" actId="20577"/>
      <pc:docMkLst>
        <pc:docMk/>
      </pc:docMkLst>
      <pc:sldChg chg="addSp delSp modSp mod">
        <pc:chgData name="Мягмарханд Эрдэнэ-Очир" userId="f2694b7e-aac6-431f-99bb-3d127f952813" providerId="ADAL" clId="{0FD697D0-416E-4EDD-BF9B-C1B0606BFB48}" dt="2023-11-28T14:18:23.715" v="75" actId="113"/>
        <pc:sldMkLst>
          <pc:docMk/>
          <pc:sldMk cId="2970624087" sldId="312"/>
        </pc:sldMkLst>
        <pc:spChg chg="add del mod">
          <ac:chgData name="Мягмарханд Эрдэнэ-Очир" userId="f2694b7e-aac6-431f-99bb-3d127f952813" providerId="ADAL" clId="{0FD697D0-416E-4EDD-BF9B-C1B0606BFB48}" dt="2023-11-28T14:16:11.707" v="13"/>
          <ac:spMkLst>
            <pc:docMk/>
            <pc:sldMk cId="2970624087" sldId="312"/>
            <ac:spMk id="3" creationId="{005D5CDD-9C7B-05B2-0133-0DF435320367}"/>
          </ac:spMkLst>
        </pc:spChg>
        <pc:spChg chg="add mod">
          <ac:chgData name="Мягмарханд Эрдэнэ-Очир" userId="f2694b7e-aac6-431f-99bb-3d127f952813" providerId="ADAL" clId="{0FD697D0-416E-4EDD-BF9B-C1B0606BFB48}" dt="2023-11-28T14:18:02.352" v="72" actId="20577"/>
          <ac:spMkLst>
            <pc:docMk/>
            <pc:sldMk cId="2970624087" sldId="312"/>
            <ac:spMk id="5" creationId="{2B5840DA-7A34-6118-ABC4-99E0709B2046}"/>
          </ac:spMkLst>
        </pc:spChg>
        <pc:spChg chg="add del mod">
          <ac:chgData name="Мягмарханд Эрдэнэ-Очир" userId="f2694b7e-aac6-431f-99bb-3d127f952813" providerId="ADAL" clId="{0FD697D0-416E-4EDD-BF9B-C1B0606BFB48}" dt="2023-11-28T14:17:37.964" v="68"/>
          <ac:spMkLst>
            <pc:docMk/>
            <pc:sldMk cId="2970624087" sldId="312"/>
            <ac:spMk id="6" creationId="{E7FAAFAD-3F29-19C4-90C8-9BC641FC5A92}"/>
          </ac:spMkLst>
        </pc:spChg>
        <pc:spChg chg="add mod">
          <ac:chgData name="Мягмарханд Эрдэнэ-Очир" userId="f2694b7e-aac6-431f-99bb-3d127f952813" providerId="ADAL" clId="{0FD697D0-416E-4EDD-BF9B-C1B0606BFB48}" dt="2023-11-28T14:17:50.603" v="70"/>
          <ac:spMkLst>
            <pc:docMk/>
            <pc:sldMk cId="2970624087" sldId="312"/>
            <ac:spMk id="7" creationId="{469F76C9-212E-0DBC-F2CE-58696F444A84}"/>
          </ac:spMkLst>
        </pc:spChg>
        <pc:spChg chg="del">
          <ac:chgData name="Мягмарханд Эрдэнэ-Очир" userId="f2694b7e-aac6-431f-99bb-3d127f952813" providerId="ADAL" clId="{0FD697D0-416E-4EDD-BF9B-C1B0606BFB48}" dt="2023-11-28T14:16:08.551" v="11" actId="478"/>
          <ac:spMkLst>
            <pc:docMk/>
            <pc:sldMk cId="2970624087" sldId="312"/>
            <ac:spMk id="9" creationId="{59B6150C-B316-4A65-909D-68D9611A2775}"/>
          </ac:spMkLst>
        </pc:spChg>
        <pc:spChg chg="mod">
          <ac:chgData name="Мягмарханд Эрдэнэ-Очир" userId="f2694b7e-aac6-431f-99bb-3d127f952813" providerId="ADAL" clId="{0FD697D0-416E-4EDD-BF9B-C1B0606BFB48}" dt="2023-11-28T14:18:23.715" v="75" actId="113"/>
          <ac:spMkLst>
            <pc:docMk/>
            <pc:sldMk cId="2970624087" sldId="312"/>
            <ac:spMk id="11" creationId="{00000000-0000-0000-0000-000000000000}"/>
          </ac:spMkLst>
        </pc:spChg>
        <pc:picChg chg="mod">
          <ac:chgData name="Мягмарханд Эрдэнэ-Очир" userId="f2694b7e-aac6-431f-99bb-3d127f952813" providerId="ADAL" clId="{0FD697D0-416E-4EDD-BF9B-C1B0606BFB48}" dt="2023-11-28T14:17:46.839" v="69" actId="1076"/>
          <ac:picMkLst>
            <pc:docMk/>
            <pc:sldMk cId="2970624087" sldId="312"/>
            <ac:picMk id="4" creationId="{D5B8A084-8064-5B78-78EB-8AAC4EB73302}"/>
          </ac:picMkLst>
        </pc:picChg>
      </pc:sldChg>
      <pc:sldChg chg="del">
        <pc:chgData name="Мягмарханд Эрдэнэ-Очир" userId="f2694b7e-aac6-431f-99bb-3d127f952813" providerId="ADAL" clId="{0FD697D0-416E-4EDD-BF9B-C1B0606BFB48}" dt="2023-11-28T14:20:15.403" v="78" actId="47"/>
        <pc:sldMkLst>
          <pc:docMk/>
          <pc:sldMk cId="2178076468" sldId="315"/>
        </pc:sldMkLst>
      </pc:sldChg>
      <pc:sldChg chg="modSp del mod">
        <pc:chgData name="Мягмарханд Эрдэнэ-Очир" userId="f2694b7e-aac6-431f-99bb-3d127f952813" providerId="ADAL" clId="{0FD697D0-416E-4EDD-BF9B-C1B0606BFB48}" dt="2023-11-28T14:58:50.566" v="1563" actId="47"/>
        <pc:sldMkLst>
          <pc:docMk/>
          <pc:sldMk cId="134832192" sldId="317"/>
        </pc:sldMkLst>
        <pc:spChg chg="mod">
          <ac:chgData name="Мягмарханд Эрдэнэ-Очир" userId="f2694b7e-aac6-431f-99bb-3d127f952813" providerId="ADAL" clId="{0FD697D0-416E-4EDD-BF9B-C1B0606BFB48}" dt="2023-11-28T14:20:55.241" v="83" actId="113"/>
          <ac:spMkLst>
            <pc:docMk/>
            <pc:sldMk cId="134832192" sldId="317"/>
            <ac:spMk id="3" creationId="{AF4FE53C-1326-468F-9966-69D362F88D44}"/>
          </ac:spMkLst>
        </pc:spChg>
        <pc:spChg chg="ord">
          <ac:chgData name="Мягмарханд Эрдэнэ-Очир" userId="f2694b7e-aac6-431f-99bb-3d127f952813" providerId="ADAL" clId="{0FD697D0-416E-4EDD-BF9B-C1B0606BFB48}" dt="2023-11-28T14:24:41.612" v="127" actId="167"/>
          <ac:spMkLst>
            <pc:docMk/>
            <pc:sldMk cId="134832192" sldId="317"/>
            <ac:spMk id="18" creationId="{E3AE29AF-28E5-4B01-AA94-FFA74AAA67D7}"/>
          </ac:spMkLst>
        </pc:spChg>
      </pc:sldChg>
      <pc:sldChg chg="del">
        <pc:chgData name="Мягмарханд Эрдэнэ-Очир" userId="f2694b7e-aac6-431f-99bb-3d127f952813" providerId="ADAL" clId="{0FD697D0-416E-4EDD-BF9B-C1B0606BFB48}" dt="2023-11-28T14:59:00.342" v="1565" actId="47"/>
        <pc:sldMkLst>
          <pc:docMk/>
          <pc:sldMk cId="3139738803" sldId="327"/>
        </pc:sldMkLst>
      </pc:sldChg>
      <pc:sldChg chg="addSp delSp modSp mod">
        <pc:chgData name="Мягмарханд Эрдэнэ-Очир" userId="f2694b7e-aac6-431f-99bb-3d127f952813" providerId="ADAL" clId="{0FD697D0-416E-4EDD-BF9B-C1B0606BFB48}" dt="2023-11-28T15:06:05.264" v="1963" actId="208"/>
        <pc:sldMkLst>
          <pc:docMk/>
          <pc:sldMk cId="3930699311" sldId="329"/>
        </pc:sldMkLst>
        <pc:spChg chg="mod">
          <ac:chgData name="Мягмарханд Эрдэнэ-Очир" userId="f2694b7e-aac6-431f-99bb-3d127f952813" providerId="ADAL" clId="{0FD697D0-416E-4EDD-BF9B-C1B0606BFB48}" dt="2023-11-28T15:00:20.829" v="1569" actId="14100"/>
          <ac:spMkLst>
            <pc:docMk/>
            <pc:sldMk cId="3930699311" sldId="329"/>
            <ac:spMk id="3" creationId="{AF4FE53C-1326-468F-9966-69D362F88D44}"/>
          </ac:spMkLst>
        </pc:spChg>
        <pc:spChg chg="add mod">
          <ac:chgData name="Мягмарханд Эрдэнэ-Очир" userId="f2694b7e-aac6-431f-99bb-3d127f952813" providerId="ADAL" clId="{0FD697D0-416E-4EDD-BF9B-C1B0606BFB48}" dt="2023-11-28T15:04:59.470" v="1953" actId="1076"/>
          <ac:spMkLst>
            <pc:docMk/>
            <pc:sldMk cId="3930699311" sldId="329"/>
            <ac:spMk id="7" creationId="{400EEE6D-CB1F-4E23-B2CE-9D23757787AF}"/>
          </ac:spMkLst>
        </pc:spChg>
        <pc:spChg chg="add mod">
          <ac:chgData name="Мягмарханд Эрдэнэ-Очир" userId="f2694b7e-aac6-431f-99bb-3d127f952813" providerId="ADAL" clId="{0FD697D0-416E-4EDD-BF9B-C1B0606BFB48}" dt="2023-11-28T15:05:48.690" v="1961" actId="13822"/>
          <ac:spMkLst>
            <pc:docMk/>
            <pc:sldMk cId="3930699311" sldId="329"/>
            <ac:spMk id="8" creationId="{4C8D6BEB-9355-89AD-DA1F-81E9951A1E84}"/>
          </ac:spMkLst>
        </pc:spChg>
        <pc:spChg chg="add del mod">
          <ac:chgData name="Мягмарханд Эрдэнэ-Очир" userId="f2694b7e-aac6-431f-99bb-3d127f952813" providerId="ADAL" clId="{0FD697D0-416E-4EDD-BF9B-C1B0606BFB48}" dt="2023-11-28T15:05:12.478" v="1958" actId="478"/>
          <ac:spMkLst>
            <pc:docMk/>
            <pc:sldMk cId="3930699311" sldId="329"/>
            <ac:spMk id="10" creationId="{8A7C2DDB-C2B0-DCDA-F5DF-7CB75DA612AE}"/>
          </ac:spMkLst>
        </pc:spChg>
        <pc:grpChg chg="add mod">
          <ac:chgData name="Мягмарханд Эрдэнэ-Очир" userId="f2694b7e-aac6-431f-99bb-3d127f952813" providerId="ADAL" clId="{0FD697D0-416E-4EDD-BF9B-C1B0606BFB48}" dt="2023-11-28T15:01:10.228" v="1574" actId="1076"/>
          <ac:grpSpMkLst>
            <pc:docMk/>
            <pc:sldMk cId="3930699311" sldId="329"/>
            <ac:grpSpMk id="11" creationId="{C6AB584D-FF74-9A4F-8B06-8FFD42C28DB3}"/>
          </ac:grpSpMkLst>
        </pc:grpChg>
        <pc:graphicFrameChg chg="del">
          <ac:chgData name="Мягмарханд Эрдэнэ-Очир" userId="f2694b7e-aac6-431f-99bb-3d127f952813" providerId="ADAL" clId="{0FD697D0-416E-4EDD-BF9B-C1B0606BFB48}" dt="2023-11-28T15:00:23.920" v="1570" actId="478"/>
          <ac:graphicFrameMkLst>
            <pc:docMk/>
            <pc:sldMk cId="3930699311" sldId="329"/>
            <ac:graphicFrameMk id="2" creationId="{B4D9D4A7-E4CB-E486-841D-C817BC974987}"/>
          </ac:graphicFrameMkLst>
        </pc:graphicFrameChg>
        <pc:graphicFrameChg chg="add mod modGraphic">
          <ac:chgData name="Мягмарханд Эрдэнэ-Очир" userId="f2694b7e-aac6-431f-99bb-3d127f952813" providerId="ADAL" clId="{0FD697D0-416E-4EDD-BF9B-C1B0606BFB48}" dt="2023-11-28T15:06:05.264" v="1963" actId="208"/>
          <ac:graphicFrameMkLst>
            <pc:docMk/>
            <pc:sldMk cId="3930699311" sldId="329"/>
            <ac:graphicFrameMk id="6" creationId="{9804CBE1-AF7A-7A68-FFEE-1F349620B6BB}"/>
          </ac:graphicFrameMkLst>
        </pc:graphicFrameChg>
        <pc:cxnChg chg="add mod">
          <ac:chgData name="Мягмарханд Эрдэнэ-Очир" userId="f2694b7e-aac6-431f-99bb-3d127f952813" providerId="ADAL" clId="{0FD697D0-416E-4EDD-BF9B-C1B0606BFB48}" dt="2023-11-28T15:00:12.956" v="1567"/>
          <ac:cxnSpMkLst>
            <pc:docMk/>
            <pc:sldMk cId="3930699311" sldId="329"/>
            <ac:cxnSpMk id="5" creationId="{97DD59A9-2A16-52A9-3636-262CC030DAAA}"/>
          </ac:cxnSpMkLst>
        </pc:cxnChg>
        <pc:cxnChg chg="add mod">
          <ac:chgData name="Мягмарханд Эрдэнэ-Очир" userId="f2694b7e-aac6-431f-99bb-3d127f952813" providerId="ADAL" clId="{0FD697D0-416E-4EDD-BF9B-C1B0606BFB48}" dt="2023-11-28T15:01:44.344" v="1587" actId="1076"/>
          <ac:cxnSpMkLst>
            <pc:docMk/>
            <pc:sldMk cId="3930699311" sldId="329"/>
            <ac:cxnSpMk id="9" creationId="{EB7CC3C1-274E-09A7-EA0D-C2A3F245E3C9}"/>
          </ac:cxnSpMkLst>
        </pc:cxnChg>
      </pc:sldChg>
      <pc:sldChg chg="del">
        <pc:chgData name="Мягмарханд Эрдэнэ-Очир" userId="f2694b7e-aac6-431f-99bb-3d127f952813" providerId="ADAL" clId="{0FD697D0-416E-4EDD-BF9B-C1B0606BFB48}" dt="2023-11-28T15:11:10.590" v="2112" actId="47"/>
        <pc:sldMkLst>
          <pc:docMk/>
          <pc:sldMk cId="700647075" sldId="330"/>
        </pc:sldMkLst>
      </pc:sldChg>
      <pc:sldChg chg="addSp delSp modSp mod">
        <pc:chgData name="Мягмарханд Эрдэнэ-Очир" userId="f2694b7e-aac6-431f-99bb-3d127f952813" providerId="ADAL" clId="{0FD697D0-416E-4EDD-BF9B-C1B0606BFB48}" dt="2023-11-28T14:47:09.820" v="568" actId="115"/>
        <pc:sldMkLst>
          <pc:docMk/>
          <pc:sldMk cId="757144613" sldId="333"/>
        </pc:sldMkLst>
        <pc:spChg chg="del">
          <ac:chgData name="Мягмарханд Эрдэнэ-Очир" userId="f2694b7e-aac6-431f-99bb-3d127f952813" providerId="ADAL" clId="{0FD697D0-416E-4EDD-BF9B-C1B0606BFB48}" dt="2023-11-28T14:33:51.432" v="307" actId="478"/>
          <ac:spMkLst>
            <pc:docMk/>
            <pc:sldMk cId="757144613" sldId="333"/>
            <ac:spMk id="4" creationId="{F6D4B184-1DE5-34FA-90CA-96C2296C3FAF}"/>
          </ac:spMkLst>
        </pc:spChg>
        <pc:spChg chg="del">
          <ac:chgData name="Мягмарханд Эрдэнэ-Очир" userId="f2694b7e-aac6-431f-99bb-3d127f952813" providerId="ADAL" clId="{0FD697D0-416E-4EDD-BF9B-C1B0606BFB48}" dt="2023-11-28T14:33:51.432" v="307" actId="478"/>
          <ac:spMkLst>
            <pc:docMk/>
            <pc:sldMk cId="757144613" sldId="333"/>
            <ac:spMk id="5" creationId="{54B9390D-22BD-D31D-21DA-0D1A46549004}"/>
          </ac:spMkLst>
        </pc:spChg>
        <pc:spChg chg="add mod">
          <ac:chgData name="Мягмарханд Эрдэнэ-Очир" userId="f2694b7e-aac6-431f-99bb-3d127f952813" providerId="ADAL" clId="{0FD697D0-416E-4EDD-BF9B-C1B0606BFB48}" dt="2023-11-28T14:34:13.263" v="310"/>
          <ac:spMkLst>
            <pc:docMk/>
            <pc:sldMk cId="757144613" sldId="333"/>
            <ac:spMk id="6" creationId="{5BC6CB2F-34F2-945E-6FF4-88E191321E5B}"/>
          </ac:spMkLst>
        </pc:spChg>
        <pc:spChg chg="del">
          <ac:chgData name="Мягмарханд Эрдэнэ-Очир" userId="f2694b7e-aac6-431f-99bb-3d127f952813" providerId="ADAL" clId="{0FD697D0-416E-4EDD-BF9B-C1B0606BFB48}" dt="2023-11-28T14:33:51.432" v="307" actId="478"/>
          <ac:spMkLst>
            <pc:docMk/>
            <pc:sldMk cId="757144613" sldId="333"/>
            <ac:spMk id="8" creationId="{591F354A-158D-68D7-E785-025557D73172}"/>
          </ac:spMkLst>
        </pc:spChg>
        <pc:spChg chg="del">
          <ac:chgData name="Мягмарханд Эрдэнэ-Очир" userId="f2694b7e-aac6-431f-99bb-3d127f952813" providerId="ADAL" clId="{0FD697D0-416E-4EDD-BF9B-C1B0606BFB48}" dt="2023-11-28T14:33:51.432" v="307" actId="478"/>
          <ac:spMkLst>
            <pc:docMk/>
            <pc:sldMk cId="757144613" sldId="333"/>
            <ac:spMk id="9" creationId="{C4094CF4-00A7-2693-4E4F-2128F8DBE150}"/>
          </ac:spMkLst>
        </pc:spChg>
        <pc:spChg chg="del mod topLvl">
          <ac:chgData name="Мягмарханд Эрдэнэ-Очир" userId="f2694b7e-aac6-431f-99bb-3d127f952813" providerId="ADAL" clId="{0FD697D0-416E-4EDD-BF9B-C1B0606BFB48}" dt="2023-11-28T14:39:38.747" v="400" actId="478"/>
          <ac:spMkLst>
            <pc:docMk/>
            <pc:sldMk cId="757144613" sldId="333"/>
            <ac:spMk id="10" creationId="{6E4789C3-81AB-5B52-77A9-D94D25BCE208}"/>
          </ac:spMkLst>
        </pc:spChg>
        <pc:spChg chg="mod topLvl">
          <ac:chgData name="Мягмарханд Эрдэнэ-Очир" userId="f2694b7e-aac6-431f-99bb-3d127f952813" providerId="ADAL" clId="{0FD697D0-416E-4EDD-BF9B-C1B0606BFB48}" dt="2023-11-28T14:45:10.205" v="556" actId="164"/>
          <ac:spMkLst>
            <pc:docMk/>
            <pc:sldMk cId="757144613" sldId="333"/>
            <ac:spMk id="11" creationId="{C5C4E575-F880-2B1B-1E12-62EC23F0A0DE}"/>
          </ac:spMkLst>
        </pc:spChg>
        <pc:spChg chg="del">
          <ac:chgData name="Мягмарханд Эрдэнэ-Очир" userId="f2694b7e-aac6-431f-99bb-3d127f952813" providerId="ADAL" clId="{0FD697D0-416E-4EDD-BF9B-C1B0606BFB48}" dt="2023-11-28T14:34:12.863" v="309" actId="478"/>
          <ac:spMkLst>
            <pc:docMk/>
            <pc:sldMk cId="757144613" sldId="333"/>
            <ac:spMk id="12" creationId="{1A39F055-E68F-E198-B90C-0AFDD109E05D}"/>
          </ac:spMkLst>
        </pc:spChg>
        <pc:spChg chg="mod topLvl">
          <ac:chgData name="Мягмарханд Эрдэнэ-Очир" userId="f2694b7e-aac6-431f-99bb-3d127f952813" providerId="ADAL" clId="{0FD697D0-416E-4EDD-BF9B-C1B0606BFB48}" dt="2023-11-28T14:45:10.205" v="556" actId="164"/>
          <ac:spMkLst>
            <pc:docMk/>
            <pc:sldMk cId="757144613" sldId="333"/>
            <ac:spMk id="13" creationId="{D05E982C-027A-8AFB-DAB9-A4F538F58174}"/>
          </ac:spMkLst>
        </pc:spChg>
        <pc:spChg chg="mod topLvl">
          <ac:chgData name="Мягмарханд Эрдэнэ-Очир" userId="f2694b7e-aac6-431f-99bb-3d127f952813" providerId="ADAL" clId="{0FD697D0-416E-4EDD-BF9B-C1B0606BFB48}" dt="2023-11-28T14:45:10.205" v="556" actId="164"/>
          <ac:spMkLst>
            <pc:docMk/>
            <pc:sldMk cId="757144613" sldId="333"/>
            <ac:spMk id="14" creationId="{6A40C2D6-FF02-F3D2-A818-DE99F772C995}"/>
          </ac:spMkLst>
        </pc:spChg>
        <pc:spChg chg="mod topLvl">
          <ac:chgData name="Мягмарханд Эрдэнэ-Очир" userId="f2694b7e-aac6-431f-99bb-3d127f952813" providerId="ADAL" clId="{0FD697D0-416E-4EDD-BF9B-C1B0606BFB48}" dt="2023-11-28T14:45:10.205" v="556" actId="164"/>
          <ac:spMkLst>
            <pc:docMk/>
            <pc:sldMk cId="757144613" sldId="333"/>
            <ac:spMk id="15" creationId="{8336062D-96D1-E0BF-3621-B187B4B1F47C}"/>
          </ac:spMkLst>
        </pc:spChg>
        <pc:spChg chg="mod topLvl">
          <ac:chgData name="Мягмарханд Эрдэнэ-Очир" userId="f2694b7e-aac6-431f-99bb-3d127f952813" providerId="ADAL" clId="{0FD697D0-416E-4EDD-BF9B-C1B0606BFB48}" dt="2023-11-28T14:45:10.205" v="556" actId="164"/>
          <ac:spMkLst>
            <pc:docMk/>
            <pc:sldMk cId="757144613" sldId="333"/>
            <ac:spMk id="16" creationId="{F2B8983B-6FE0-8D4D-0707-C6C692F11930}"/>
          </ac:spMkLst>
        </pc:spChg>
        <pc:spChg chg="del mod topLvl">
          <ac:chgData name="Мягмарханд Эрдэнэ-Очир" userId="f2694b7e-aac6-431f-99bb-3d127f952813" providerId="ADAL" clId="{0FD697D0-416E-4EDD-BF9B-C1B0606BFB48}" dt="2023-11-28T14:40:58.526" v="435" actId="478"/>
          <ac:spMkLst>
            <pc:docMk/>
            <pc:sldMk cId="757144613" sldId="333"/>
            <ac:spMk id="17" creationId="{4AC0B5EC-DA87-8DB4-8C25-734D191052AD}"/>
          </ac:spMkLst>
        </pc:spChg>
        <pc:spChg chg="del mod topLvl">
          <ac:chgData name="Мягмарханд Эрдэнэ-Очир" userId="f2694b7e-aac6-431f-99bb-3d127f952813" providerId="ADAL" clId="{0FD697D0-416E-4EDD-BF9B-C1B0606BFB48}" dt="2023-11-28T14:39:41.619" v="404" actId="478"/>
          <ac:spMkLst>
            <pc:docMk/>
            <pc:sldMk cId="757144613" sldId="333"/>
            <ac:spMk id="18" creationId="{EBD9B888-AE9E-9EDA-E5F8-C8F44E67D8C1}"/>
          </ac:spMkLst>
        </pc:spChg>
        <pc:spChg chg="mod topLvl">
          <ac:chgData name="Мягмарханд Эрдэнэ-Очир" userId="f2694b7e-aac6-431f-99bb-3d127f952813" providerId="ADAL" clId="{0FD697D0-416E-4EDD-BF9B-C1B0606BFB48}" dt="2023-11-28T14:44:43.402" v="552" actId="207"/>
          <ac:spMkLst>
            <pc:docMk/>
            <pc:sldMk cId="757144613" sldId="333"/>
            <ac:spMk id="19" creationId="{3BB9DEE3-3928-A877-A91C-A48EFC168A78}"/>
          </ac:spMkLst>
        </pc:spChg>
        <pc:spChg chg="mod topLvl">
          <ac:chgData name="Мягмарханд Эрдэнэ-Очир" userId="f2694b7e-aac6-431f-99bb-3d127f952813" providerId="ADAL" clId="{0FD697D0-416E-4EDD-BF9B-C1B0606BFB48}" dt="2023-11-28T14:46:03.490" v="560"/>
          <ac:spMkLst>
            <pc:docMk/>
            <pc:sldMk cId="757144613" sldId="333"/>
            <ac:spMk id="20" creationId="{1B0D04CB-A5C5-23AB-0FA6-7AFA87070149}"/>
          </ac:spMkLst>
        </pc:spChg>
        <pc:spChg chg="del mod topLvl">
          <ac:chgData name="Мягмарханд Эрдэнэ-Очир" userId="f2694b7e-aac6-431f-99bb-3d127f952813" providerId="ADAL" clId="{0FD697D0-416E-4EDD-BF9B-C1B0606BFB48}" dt="2023-11-28T14:39:38.114" v="399" actId="478"/>
          <ac:spMkLst>
            <pc:docMk/>
            <pc:sldMk cId="757144613" sldId="333"/>
            <ac:spMk id="22" creationId="{4E45CF6E-969E-E785-35B8-AE888E415510}"/>
          </ac:spMkLst>
        </pc:spChg>
        <pc:spChg chg="mod topLvl">
          <ac:chgData name="Мягмарханд Эрдэнэ-Очир" userId="f2694b7e-aac6-431f-99bb-3d127f952813" providerId="ADAL" clId="{0FD697D0-416E-4EDD-BF9B-C1B0606BFB48}" dt="2023-11-28T14:45:06.123" v="555" actId="164"/>
          <ac:spMkLst>
            <pc:docMk/>
            <pc:sldMk cId="757144613" sldId="333"/>
            <ac:spMk id="23" creationId="{55BEBCA2-9FA7-7918-51F9-465B3E26278C}"/>
          </ac:spMkLst>
        </pc:spChg>
        <pc:spChg chg="mod topLvl">
          <ac:chgData name="Мягмарханд Эрдэнэ-Очир" userId="f2694b7e-aac6-431f-99bb-3d127f952813" providerId="ADAL" clId="{0FD697D0-416E-4EDD-BF9B-C1B0606BFB48}" dt="2023-11-28T14:45:06.123" v="555" actId="164"/>
          <ac:spMkLst>
            <pc:docMk/>
            <pc:sldMk cId="757144613" sldId="333"/>
            <ac:spMk id="24" creationId="{B84CFDDB-DF8E-14E9-C2D5-B78FFFA8DE9F}"/>
          </ac:spMkLst>
        </pc:spChg>
        <pc:spChg chg="mod topLvl">
          <ac:chgData name="Мягмарханд Эрдэнэ-Очир" userId="f2694b7e-aac6-431f-99bb-3d127f952813" providerId="ADAL" clId="{0FD697D0-416E-4EDD-BF9B-C1B0606BFB48}" dt="2023-11-28T14:45:06.123" v="555" actId="164"/>
          <ac:spMkLst>
            <pc:docMk/>
            <pc:sldMk cId="757144613" sldId="333"/>
            <ac:spMk id="25" creationId="{9D5D05A4-0B53-780F-676B-F4936500DF70}"/>
          </ac:spMkLst>
        </pc:spChg>
        <pc:spChg chg="mod topLvl">
          <ac:chgData name="Мягмарханд Эрдэнэ-Очир" userId="f2694b7e-aac6-431f-99bb-3d127f952813" providerId="ADAL" clId="{0FD697D0-416E-4EDD-BF9B-C1B0606BFB48}" dt="2023-11-28T14:45:06.123" v="555" actId="164"/>
          <ac:spMkLst>
            <pc:docMk/>
            <pc:sldMk cId="757144613" sldId="333"/>
            <ac:spMk id="26" creationId="{3991C092-22ED-BDF3-358A-BD741C172AFA}"/>
          </ac:spMkLst>
        </pc:spChg>
        <pc:spChg chg="mod topLvl">
          <ac:chgData name="Мягмарханд Эрдэнэ-Очир" userId="f2694b7e-aac6-431f-99bb-3d127f952813" providerId="ADAL" clId="{0FD697D0-416E-4EDD-BF9B-C1B0606BFB48}" dt="2023-11-28T14:45:06.123" v="555" actId="164"/>
          <ac:spMkLst>
            <pc:docMk/>
            <pc:sldMk cId="757144613" sldId="333"/>
            <ac:spMk id="27" creationId="{55DA7AE6-E5B0-DAD6-A077-64B77F020B0C}"/>
          </ac:spMkLst>
        </pc:spChg>
        <pc:spChg chg="del mod topLvl">
          <ac:chgData name="Мягмарханд Эрдэнэ-Очир" userId="f2694b7e-aac6-431f-99bb-3d127f952813" providerId="ADAL" clId="{0FD697D0-416E-4EDD-BF9B-C1B0606BFB48}" dt="2023-11-28T14:40:57.869" v="434" actId="478"/>
          <ac:spMkLst>
            <pc:docMk/>
            <pc:sldMk cId="757144613" sldId="333"/>
            <ac:spMk id="28" creationId="{A4BCCC20-7920-F227-74B8-8FA1D86647C4}"/>
          </ac:spMkLst>
        </pc:spChg>
        <pc:spChg chg="del mod topLvl">
          <ac:chgData name="Мягмарханд Эрдэнэ-Очир" userId="f2694b7e-aac6-431f-99bb-3d127f952813" providerId="ADAL" clId="{0FD697D0-416E-4EDD-BF9B-C1B0606BFB48}" dt="2023-11-28T14:39:40.937" v="403" actId="478"/>
          <ac:spMkLst>
            <pc:docMk/>
            <pc:sldMk cId="757144613" sldId="333"/>
            <ac:spMk id="29" creationId="{8120EB64-2006-F6F6-6EC1-E118E0E3BBA4}"/>
          </ac:spMkLst>
        </pc:spChg>
        <pc:spChg chg="mod topLvl">
          <ac:chgData name="Мягмарханд Эрдэнэ-Очир" userId="f2694b7e-aac6-431f-99bb-3d127f952813" providerId="ADAL" clId="{0FD697D0-416E-4EDD-BF9B-C1B0606BFB48}" dt="2023-11-28T14:45:40.830" v="558" actId="1076"/>
          <ac:spMkLst>
            <pc:docMk/>
            <pc:sldMk cId="757144613" sldId="333"/>
            <ac:spMk id="30" creationId="{73855757-5BC1-11E1-6EDB-AC0E92657C66}"/>
          </ac:spMkLst>
        </pc:spChg>
        <pc:spChg chg="mod topLvl">
          <ac:chgData name="Мягмарханд Эрдэнэ-Очир" userId="f2694b7e-aac6-431f-99bb-3d127f952813" providerId="ADAL" clId="{0FD697D0-416E-4EDD-BF9B-C1B0606BFB48}" dt="2023-11-28T14:46:06.413" v="561"/>
          <ac:spMkLst>
            <pc:docMk/>
            <pc:sldMk cId="757144613" sldId="333"/>
            <ac:spMk id="31" creationId="{FE8FC8EE-6D92-2574-756F-584B3561B843}"/>
          </ac:spMkLst>
        </pc:spChg>
        <pc:spChg chg="del mod topLvl">
          <ac:chgData name="Мягмарханд Эрдэнэ-Очир" userId="f2694b7e-aac6-431f-99bb-3d127f952813" providerId="ADAL" clId="{0FD697D0-416E-4EDD-BF9B-C1B0606BFB48}" dt="2023-11-28T14:39:37.413" v="398" actId="478"/>
          <ac:spMkLst>
            <pc:docMk/>
            <pc:sldMk cId="757144613" sldId="333"/>
            <ac:spMk id="33" creationId="{3CF04815-8980-316E-D4DF-CAAEB84DE72B}"/>
          </ac:spMkLst>
        </pc:spChg>
        <pc:spChg chg="mod topLvl">
          <ac:chgData name="Мягмарханд Эрдэнэ-Очир" userId="f2694b7e-aac6-431f-99bb-3d127f952813" providerId="ADAL" clId="{0FD697D0-416E-4EDD-BF9B-C1B0606BFB48}" dt="2023-11-28T14:45:00.862" v="554" actId="164"/>
          <ac:spMkLst>
            <pc:docMk/>
            <pc:sldMk cId="757144613" sldId="333"/>
            <ac:spMk id="34" creationId="{79F763A9-ED6F-01D1-3691-33FB3F4B3DD2}"/>
          </ac:spMkLst>
        </pc:spChg>
        <pc:spChg chg="mod topLvl">
          <ac:chgData name="Мягмарханд Эрдэнэ-Очир" userId="f2694b7e-aac6-431f-99bb-3d127f952813" providerId="ADAL" clId="{0FD697D0-416E-4EDD-BF9B-C1B0606BFB48}" dt="2023-11-28T14:45:00.862" v="554" actId="164"/>
          <ac:spMkLst>
            <pc:docMk/>
            <pc:sldMk cId="757144613" sldId="333"/>
            <ac:spMk id="35" creationId="{FAC4E9B4-502D-EB41-27E0-629039F49A19}"/>
          </ac:spMkLst>
        </pc:spChg>
        <pc:spChg chg="mod topLvl">
          <ac:chgData name="Мягмарханд Эрдэнэ-Очир" userId="f2694b7e-aac6-431f-99bb-3d127f952813" providerId="ADAL" clId="{0FD697D0-416E-4EDD-BF9B-C1B0606BFB48}" dt="2023-11-28T14:45:00.862" v="554" actId="164"/>
          <ac:spMkLst>
            <pc:docMk/>
            <pc:sldMk cId="757144613" sldId="333"/>
            <ac:spMk id="36" creationId="{0B67A682-2ADD-07A4-D657-C79CE3EDDF18}"/>
          </ac:spMkLst>
        </pc:spChg>
        <pc:spChg chg="mod topLvl">
          <ac:chgData name="Мягмарханд Эрдэнэ-Очир" userId="f2694b7e-aac6-431f-99bb-3d127f952813" providerId="ADAL" clId="{0FD697D0-416E-4EDD-BF9B-C1B0606BFB48}" dt="2023-11-28T14:45:00.862" v="554" actId="164"/>
          <ac:spMkLst>
            <pc:docMk/>
            <pc:sldMk cId="757144613" sldId="333"/>
            <ac:spMk id="37" creationId="{A67D8742-BDF0-E7B7-48B7-044E5019B725}"/>
          </ac:spMkLst>
        </pc:spChg>
        <pc:spChg chg="mod topLvl">
          <ac:chgData name="Мягмарханд Эрдэнэ-Очир" userId="f2694b7e-aac6-431f-99bb-3d127f952813" providerId="ADAL" clId="{0FD697D0-416E-4EDD-BF9B-C1B0606BFB48}" dt="2023-11-28T14:45:00.862" v="554" actId="164"/>
          <ac:spMkLst>
            <pc:docMk/>
            <pc:sldMk cId="757144613" sldId="333"/>
            <ac:spMk id="38" creationId="{F2CF7E5D-D9AA-6EC9-38BD-7FA2E5B1A94B}"/>
          </ac:spMkLst>
        </pc:spChg>
        <pc:spChg chg="del mod topLvl">
          <ac:chgData name="Мягмарханд Эрдэнэ-Очир" userId="f2694b7e-aac6-431f-99bb-3d127f952813" providerId="ADAL" clId="{0FD697D0-416E-4EDD-BF9B-C1B0606BFB48}" dt="2023-11-28T14:40:56.719" v="433" actId="478"/>
          <ac:spMkLst>
            <pc:docMk/>
            <pc:sldMk cId="757144613" sldId="333"/>
            <ac:spMk id="39" creationId="{A50FEFA9-22FA-FA6D-70DE-783929B18165}"/>
          </ac:spMkLst>
        </pc:spChg>
        <pc:spChg chg="del mod topLvl">
          <ac:chgData name="Мягмарханд Эрдэнэ-Очир" userId="f2694b7e-aac6-431f-99bb-3d127f952813" providerId="ADAL" clId="{0FD697D0-416E-4EDD-BF9B-C1B0606BFB48}" dt="2023-11-28T14:39:40.450" v="402" actId="478"/>
          <ac:spMkLst>
            <pc:docMk/>
            <pc:sldMk cId="757144613" sldId="333"/>
            <ac:spMk id="40" creationId="{6FDAEEF5-3339-1EDD-F8D4-B6CAB0BE0746}"/>
          </ac:spMkLst>
        </pc:spChg>
        <pc:spChg chg="mod topLvl">
          <ac:chgData name="Мягмарханд Эрдэнэ-Очир" userId="f2694b7e-aac6-431f-99bb-3d127f952813" providerId="ADAL" clId="{0FD697D0-416E-4EDD-BF9B-C1B0606BFB48}" dt="2023-11-28T14:45:49.892" v="559" actId="1076"/>
          <ac:spMkLst>
            <pc:docMk/>
            <pc:sldMk cId="757144613" sldId="333"/>
            <ac:spMk id="41" creationId="{A5B02F33-3D14-E733-47C8-60FC1D2731D0}"/>
          </ac:spMkLst>
        </pc:spChg>
        <pc:spChg chg="mod topLvl">
          <ac:chgData name="Мягмарханд Эрдэнэ-Очир" userId="f2694b7e-aac6-431f-99bb-3d127f952813" providerId="ADAL" clId="{0FD697D0-416E-4EDD-BF9B-C1B0606BFB48}" dt="2023-11-28T14:46:09.768" v="562"/>
          <ac:spMkLst>
            <pc:docMk/>
            <pc:sldMk cId="757144613" sldId="333"/>
            <ac:spMk id="42" creationId="{3BE2B996-53C8-2BCF-841D-6D6016C59F1B}"/>
          </ac:spMkLst>
        </pc:spChg>
        <pc:spChg chg="del mod topLvl">
          <ac:chgData name="Мягмарханд Эрдэнэ-Очир" userId="f2694b7e-aac6-431f-99bb-3d127f952813" providerId="ADAL" clId="{0FD697D0-416E-4EDD-BF9B-C1B0606BFB48}" dt="2023-11-28T14:39:36.456" v="397" actId="478"/>
          <ac:spMkLst>
            <pc:docMk/>
            <pc:sldMk cId="757144613" sldId="333"/>
            <ac:spMk id="44" creationId="{C707346E-735C-2812-A1A3-E34B99538EAA}"/>
          </ac:spMkLst>
        </pc:spChg>
        <pc:spChg chg="mod topLvl">
          <ac:chgData name="Мягмарханд Эрдэнэ-Очир" userId="f2694b7e-aac6-431f-99bb-3d127f952813" providerId="ADAL" clId="{0FD697D0-416E-4EDD-BF9B-C1B0606BFB48}" dt="2023-11-28T14:44:56.612" v="553" actId="164"/>
          <ac:spMkLst>
            <pc:docMk/>
            <pc:sldMk cId="757144613" sldId="333"/>
            <ac:spMk id="45" creationId="{71BED1D3-68E4-EAA4-11BA-060AF489E86B}"/>
          </ac:spMkLst>
        </pc:spChg>
        <pc:spChg chg="mod topLvl">
          <ac:chgData name="Мягмарханд Эрдэнэ-Очир" userId="f2694b7e-aac6-431f-99bb-3d127f952813" providerId="ADAL" clId="{0FD697D0-416E-4EDD-BF9B-C1B0606BFB48}" dt="2023-11-28T14:44:56.612" v="553" actId="164"/>
          <ac:spMkLst>
            <pc:docMk/>
            <pc:sldMk cId="757144613" sldId="333"/>
            <ac:spMk id="46" creationId="{55DA236F-89BB-3ED1-5F7B-A5616409D222}"/>
          </ac:spMkLst>
        </pc:spChg>
        <pc:spChg chg="mod topLvl">
          <ac:chgData name="Мягмарханд Эрдэнэ-Очир" userId="f2694b7e-aac6-431f-99bb-3d127f952813" providerId="ADAL" clId="{0FD697D0-416E-4EDD-BF9B-C1B0606BFB48}" dt="2023-11-28T14:44:56.612" v="553" actId="164"/>
          <ac:spMkLst>
            <pc:docMk/>
            <pc:sldMk cId="757144613" sldId="333"/>
            <ac:spMk id="47" creationId="{952A611E-604A-A88F-6B6C-859C84A3F234}"/>
          </ac:spMkLst>
        </pc:spChg>
        <pc:spChg chg="mod topLvl">
          <ac:chgData name="Мягмарханд Эрдэнэ-Очир" userId="f2694b7e-aac6-431f-99bb-3d127f952813" providerId="ADAL" clId="{0FD697D0-416E-4EDD-BF9B-C1B0606BFB48}" dt="2023-11-28T14:44:56.612" v="553" actId="164"/>
          <ac:spMkLst>
            <pc:docMk/>
            <pc:sldMk cId="757144613" sldId="333"/>
            <ac:spMk id="48" creationId="{DEF1D3EE-2507-6C76-03F7-1E20121620E3}"/>
          </ac:spMkLst>
        </pc:spChg>
        <pc:spChg chg="mod topLvl">
          <ac:chgData name="Мягмарханд Эрдэнэ-Очир" userId="f2694b7e-aac6-431f-99bb-3d127f952813" providerId="ADAL" clId="{0FD697D0-416E-4EDD-BF9B-C1B0606BFB48}" dt="2023-11-28T14:44:56.612" v="553" actId="164"/>
          <ac:spMkLst>
            <pc:docMk/>
            <pc:sldMk cId="757144613" sldId="333"/>
            <ac:spMk id="49" creationId="{7CB721A5-DD4E-C4DA-C5B1-1C921D5AC0AB}"/>
          </ac:spMkLst>
        </pc:spChg>
        <pc:spChg chg="del mod topLvl">
          <ac:chgData name="Мягмарханд Эрдэнэ-Очир" userId="f2694b7e-aac6-431f-99bb-3d127f952813" providerId="ADAL" clId="{0FD697D0-416E-4EDD-BF9B-C1B0606BFB48}" dt="2023-11-28T14:40:56.064" v="432" actId="478"/>
          <ac:spMkLst>
            <pc:docMk/>
            <pc:sldMk cId="757144613" sldId="333"/>
            <ac:spMk id="50" creationId="{A6EA7CAB-CAE3-BF1B-24E7-A325D77BA669}"/>
          </ac:spMkLst>
        </pc:spChg>
        <pc:spChg chg="del mod topLvl">
          <ac:chgData name="Мягмарханд Эрдэнэ-Очир" userId="f2694b7e-aac6-431f-99bb-3d127f952813" providerId="ADAL" clId="{0FD697D0-416E-4EDD-BF9B-C1B0606BFB48}" dt="2023-11-28T14:39:39.803" v="401" actId="478"/>
          <ac:spMkLst>
            <pc:docMk/>
            <pc:sldMk cId="757144613" sldId="333"/>
            <ac:spMk id="51" creationId="{30023E93-4E8D-63E1-2E16-81F0234EE3B5}"/>
          </ac:spMkLst>
        </pc:spChg>
        <pc:spChg chg="mod topLvl">
          <ac:chgData name="Мягмарханд Эрдэнэ-Очир" userId="f2694b7e-aac6-431f-99bb-3d127f952813" providerId="ADAL" clId="{0FD697D0-416E-4EDD-BF9B-C1B0606BFB48}" dt="2023-11-28T14:44:43.402" v="552" actId="207"/>
          <ac:spMkLst>
            <pc:docMk/>
            <pc:sldMk cId="757144613" sldId="333"/>
            <ac:spMk id="52" creationId="{AFEB471E-1B4E-10F2-0416-75911EEB9154}"/>
          </ac:spMkLst>
        </pc:spChg>
        <pc:spChg chg="mod topLvl">
          <ac:chgData name="Мягмарханд Эрдэнэ-Очир" userId="f2694b7e-aac6-431f-99bb-3d127f952813" providerId="ADAL" clId="{0FD697D0-416E-4EDD-BF9B-C1B0606BFB48}" dt="2023-11-28T14:46:14.201" v="563"/>
          <ac:spMkLst>
            <pc:docMk/>
            <pc:sldMk cId="757144613" sldId="333"/>
            <ac:spMk id="53" creationId="{BD7BAA43-8496-D408-C15F-5FFA8105F93F}"/>
          </ac:spMkLst>
        </pc:spChg>
        <pc:spChg chg="add mod">
          <ac:chgData name="Мягмарханд Эрдэнэ-Очир" userId="f2694b7e-aac6-431f-99bb-3d127f952813" providerId="ADAL" clId="{0FD697D0-416E-4EDD-BF9B-C1B0606BFB48}" dt="2023-11-28T14:47:03.561" v="565"/>
          <ac:spMkLst>
            <pc:docMk/>
            <pc:sldMk cId="757144613" sldId="333"/>
            <ac:spMk id="55" creationId="{6F43D30D-49C3-72CE-AC7A-C9F5F96AEC0D}"/>
          </ac:spMkLst>
        </pc:spChg>
        <pc:spChg chg="add del mod">
          <ac:chgData name="Мягмарханд Эрдэнэ-Очир" userId="f2694b7e-aac6-431f-99bb-3d127f952813" providerId="ADAL" clId="{0FD697D0-416E-4EDD-BF9B-C1B0606BFB48}" dt="2023-11-28T14:36:46.460" v="365" actId="478"/>
          <ac:spMkLst>
            <pc:docMk/>
            <pc:sldMk cId="757144613" sldId="333"/>
            <ac:spMk id="56" creationId="{D6F6B755-8C37-97E4-F8D6-C23D7B217E03}"/>
          </ac:spMkLst>
        </pc:spChg>
        <pc:spChg chg="add mod">
          <ac:chgData name="Мягмарханд Эрдэнэ-Очир" userId="f2694b7e-aac6-431f-99bb-3d127f952813" providerId="ADAL" clId="{0FD697D0-416E-4EDD-BF9B-C1B0606BFB48}" dt="2023-11-28T14:47:09.820" v="568" actId="115"/>
          <ac:spMkLst>
            <pc:docMk/>
            <pc:sldMk cId="757144613" sldId="333"/>
            <ac:spMk id="57" creationId="{11E7C6D2-9EEB-FC6D-4C76-252019F6AD9A}"/>
          </ac:spMkLst>
        </pc:spChg>
        <pc:grpChg chg="add del mod">
          <ac:chgData name="Мягмарханд Эрдэнэ-Очир" userId="f2694b7e-aac6-431f-99bb-3d127f952813" providerId="ADAL" clId="{0FD697D0-416E-4EDD-BF9B-C1B0606BFB48}" dt="2023-11-28T14:39:24.925" v="395" actId="165"/>
          <ac:grpSpMkLst>
            <pc:docMk/>
            <pc:sldMk cId="757144613" sldId="333"/>
            <ac:grpSpMk id="7" creationId="{55EC97C9-47F5-0271-CF24-60CA42413ED3}"/>
          </ac:grpSpMkLst>
        </pc:grpChg>
        <pc:grpChg chg="add del mod">
          <ac:chgData name="Мягмарханд Эрдэнэ-Очир" userId="f2694b7e-aac6-431f-99bb-3d127f952813" providerId="ADAL" clId="{0FD697D0-416E-4EDD-BF9B-C1B0606BFB48}" dt="2023-11-28T14:39:18.176" v="394" actId="165"/>
          <ac:grpSpMkLst>
            <pc:docMk/>
            <pc:sldMk cId="757144613" sldId="333"/>
            <ac:grpSpMk id="21" creationId="{D7726450-1A2A-BFDE-9C3E-87E499E4A686}"/>
          </ac:grpSpMkLst>
        </pc:grpChg>
        <pc:grpChg chg="add del mod">
          <ac:chgData name="Мягмарханд Эрдэнэ-Очир" userId="f2694b7e-aac6-431f-99bb-3d127f952813" providerId="ADAL" clId="{0FD697D0-416E-4EDD-BF9B-C1B0606BFB48}" dt="2023-11-28T14:39:10.683" v="393" actId="165"/>
          <ac:grpSpMkLst>
            <pc:docMk/>
            <pc:sldMk cId="757144613" sldId="333"/>
            <ac:grpSpMk id="32" creationId="{4127F1BA-5ED9-7201-CB40-9B8A7CF19BD6}"/>
          </ac:grpSpMkLst>
        </pc:grpChg>
        <pc:grpChg chg="add del mod">
          <ac:chgData name="Мягмарханд Эрдэнэ-Очир" userId="f2694b7e-aac6-431f-99bb-3d127f952813" providerId="ADAL" clId="{0FD697D0-416E-4EDD-BF9B-C1B0606BFB48}" dt="2023-11-28T14:39:02.594" v="392" actId="165"/>
          <ac:grpSpMkLst>
            <pc:docMk/>
            <pc:sldMk cId="757144613" sldId="333"/>
            <ac:grpSpMk id="43" creationId="{82B728F4-69F6-C494-D009-14B257CAD7AF}"/>
          </ac:grpSpMkLst>
        </pc:grpChg>
        <pc:grpChg chg="add mod">
          <ac:chgData name="Мягмарханд Эрдэнэ-Очир" userId="f2694b7e-aac6-431f-99bb-3d127f952813" providerId="ADAL" clId="{0FD697D0-416E-4EDD-BF9B-C1B0606BFB48}" dt="2023-11-28T14:44:56.612" v="553" actId="164"/>
          <ac:grpSpMkLst>
            <pc:docMk/>
            <pc:sldMk cId="757144613" sldId="333"/>
            <ac:grpSpMk id="58" creationId="{80CE946D-EE57-9DCF-9EF1-77AF1A6067B1}"/>
          </ac:grpSpMkLst>
        </pc:grpChg>
        <pc:grpChg chg="add mod">
          <ac:chgData name="Мягмарханд Эрдэнэ-Очир" userId="f2694b7e-aac6-431f-99bb-3d127f952813" providerId="ADAL" clId="{0FD697D0-416E-4EDD-BF9B-C1B0606BFB48}" dt="2023-11-28T14:45:49.892" v="559" actId="1076"/>
          <ac:grpSpMkLst>
            <pc:docMk/>
            <pc:sldMk cId="757144613" sldId="333"/>
            <ac:grpSpMk id="59" creationId="{41CCE8FA-D7C5-E03C-F8CF-09DACA1CC389}"/>
          </ac:grpSpMkLst>
        </pc:grpChg>
        <pc:grpChg chg="add mod">
          <ac:chgData name="Мягмарханд Эрдэнэ-Очир" userId="f2694b7e-aac6-431f-99bb-3d127f952813" providerId="ADAL" clId="{0FD697D0-416E-4EDD-BF9B-C1B0606BFB48}" dt="2023-11-28T14:45:40.830" v="558" actId="1076"/>
          <ac:grpSpMkLst>
            <pc:docMk/>
            <pc:sldMk cId="757144613" sldId="333"/>
            <ac:grpSpMk id="60" creationId="{3848C118-BE65-E603-0EF8-0502A91FC443}"/>
          </ac:grpSpMkLst>
        </pc:grpChg>
        <pc:grpChg chg="add mod">
          <ac:chgData name="Мягмарханд Эрдэнэ-Очир" userId="f2694b7e-aac6-431f-99bb-3d127f952813" providerId="ADAL" clId="{0FD697D0-416E-4EDD-BF9B-C1B0606BFB48}" dt="2023-11-28T14:45:10.205" v="556" actId="164"/>
          <ac:grpSpMkLst>
            <pc:docMk/>
            <pc:sldMk cId="757144613" sldId="333"/>
            <ac:grpSpMk id="61" creationId="{4D351109-93C5-AAE7-F31D-FE8A51B87574}"/>
          </ac:grpSpMkLst>
        </pc:grpChg>
        <pc:cxnChg chg="add mod">
          <ac:chgData name="Мягмарханд Эрдэнэ-Очир" userId="f2694b7e-aac6-431f-99bb-3d127f952813" providerId="ADAL" clId="{0FD697D0-416E-4EDD-BF9B-C1B0606BFB48}" dt="2023-11-28T14:21:03.654" v="84"/>
          <ac:cxnSpMkLst>
            <pc:docMk/>
            <pc:sldMk cId="757144613" sldId="333"/>
            <ac:cxnSpMk id="2" creationId="{C1558A7F-F1B5-18E3-160A-05394D144CAE}"/>
          </ac:cxnSpMkLst>
        </pc:cxnChg>
        <pc:cxnChg chg="del">
          <ac:chgData name="Мягмарханд Эрдэнэ-Очир" userId="f2694b7e-aac6-431f-99bb-3d127f952813" providerId="ADAL" clId="{0FD697D0-416E-4EDD-BF9B-C1B0606BFB48}" dt="2023-11-28T14:33:52.289" v="308" actId="478"/>
          <ac:cxnSpMkLst>
            <pc:docMk/>
            <pc:sldMk cId="757144613" sldId="333"/>
            <ac:cxnSpMk id="3" creationId="{168EA2D3-B975-A3EB-54CB-863F7648D67A}"/>
          </ac:cxnSpMkLst>
        </pc:cxnChg>
      </pc:sldChg>
      <pc:sldChg chg="modSp add mod modShow">
        <pc:chgData name="Мягмарханд Эрдэнэ-Очир" userId="f2694b7e-aac6-431f-99bb-3d127f952813" providerId="ADAL" clId="{0FD697D0-416E-4EDD-BF9B-C1B0606BFB48}" dt="2023-11-28T15:13:53.924" v="2133" actId="207"/>
        <pc:sldMkLst>
          <pc:docMk/>
          <pc:sldMk cId="2470447898" sldId="5229"/>
        </pc:sldMkLst>
        <pc:spChg chg="mod">
          <ac:chgData name="Мягмарханд Эрдэнэ-Очир" userId="f2694b7e-aac6-431f-99bb-3d127f952813" providerId="ADAL" clId="{0FD697D0-416E-4EDD-BF9B-C1B0606BFB48}" dt="2023-11-28T15:11:27.751" v="2115" actId="2711"/>
          <ac:spMkLst>
            <pc:docMk/>
            <pc:sldMk cId="2470447898" sldId="5229"/>
            <ac:spMk id="2" creationId="{3B1FB163-D29B-2F86-4B92-9943573681C2}"/>
          </ac:spMkLst>
        </pc:spChg>
        <pc:spChg chg="mod">
          <ac:chgData name="Мягмарханд Эрдэнэ-Очир" userId="f2694b7e-aac6-431f-99bb-3d127f952813" providerId="ADAL" clId="{0FD697D0-416E-4EDD-BF9B-C1B0606BFB48}" dt="2023-11-28T15:13:53.924" v="2133" actId="207"/>
          <ac:spMkLst>
            <pc:docMk/>
            <pc:sldMk cId="2470447898" sldId="5229"/>
            <ac:spMk id="3" creationId="{1AA05606-9C90-0AC9-A713-4EE5F97A5655}"/>
          </ac:spMkLst>
        </pc:spChg>
        <pc:spChg chg="mod">
          <ac:chgData name="Мягмарханд Эрдэнэ-Очир" userId="f2694b7e-aac6-431f-99bb-3d127f952813" providerId="ADAL" clId="{0FD697D0-416E-4EDD-BF9B-C1B0606BFB48}" dt="2023-11-28T15:11:57.683" v="2122" actId="554"/>
          <ac:spMkLst>
            <pc:docMk/>
            <pc:sldMk cId="2470447898" sldId="5229"/>
            <ac:spMk id="4" creationId="{489870FE-C551-E155-DE1A-AEEC8CF54671}"/>
          </ac:spMkLst>
        </pc:spChg>
        <pc:spChg chg="mod">
          <ac:chgData name="Мягмарханд Эрдэнэ-Очир" userId="f2694b7e-aac6-431f-99bb-3d127f952813" providerId="ADAL" clId="{0FD697D0-416E-4EDD-BF9B-C1B0606BFB48}" dt="2023-11-28T15:13:53.924" v="2133" actId="207"/>
          <ac:spMkLst>
            <pc:docMk/>
            <pc:sldMk cId="2470447898" sldId="5229"/>
            <ac:spMk id="5" creationId="{CD8582F7-D85B-C431-81D4-85C1345EB7D2}"/>
          </ac:spMkLst>
        </pc:spChg>
        <pc:spChg chg="mod">
          <ac:chgData name="Мягмарханд Эрдэнэ-Очир" userId="f2694b7e-aac6-431f-99bb-3d127f952813" providerId="ADAL" clId="{0FD697D0-416E-4EDD-BF9B-C1B0606BFB48}" dt="2023-11-28T15:13:53.924" v="2133" actId="207"/>
          <ac:spMkLst>
            <pc:docMk/>
            <pc:sldMk cId="2470447898" sldId="5229"/>
            <ac:spMk id="6" creationId="{4E7E39A9-6355-1ADD-C137-CD0DC3269744}"/>
          </ac:spMkLst>
        </pc:spChg>
        <pc:spChg chg="mod">
          <ac:chgData name="Мягмарханд Эрдэнэ-Очир" userId="f2694b7e-aac6-431f-99bb-3d127f952813" providerId="ADAL" clId="{0FD697D0-416E-4EDD-BF9B-C1B0606BFB48}" dt="2023-11-28T15:13:53.924" v="2133" actId="207"/>
          <ac:spMkLst>
            <pc:docMk/>
            <pc:sldMk cId="2470447898" sldId="5229"/>
            <ac:spMk id="7" creationId="{6F125FE1-F057-C26F-02B6-0C3C6E053A84}"/>
          </ac:spMkLst>
        </pc:spChg>
        <pc:spChg chg="mod">
          <ac:chgData name="Мягмарханд Эрдэнэ-Очир" userId="f2694b7e-aac6-431f-99bb-3d127f952813" providerId="ADAL" clId="{0FD697D0-416E-4EDD-BF9B-C1B0606BFB48}" dt="2023-11-28T15:11:57.683" v="2122" actId="554"/>
          <ac:spMkLst>
            <pc:docMk/>
            <pc:sldMk cId="2470447898" sldId="5229"/>
            <ac:spMk id="9" creationId="{E33D471C-8317-ED01-F903-D58F585E5AE8}"/>
          </ac:spMkLst>
        </pc:spChg>
        <pc:spChg chg="mod">
          <ac:chgData name="Мягмарханд Эрдэнэ-Очир" userId="f2694b7e-aac6-431f-99bb-3d127f952813" providerId="ADAL" clId="{0FD697D0-416E-4EDD-BF9B-C1B0606BFB48}" dt="2023-11-28T15:13:53.924" v="2133" actId="207"/>
          <ac:spMkLst>
            <pc:docMk/>
            <pc:sldMk cId="2470447898" sldId="5229"/>
            <ac:spMk id="10" creationId="{2984D2F8-E0C7-B8A5-CBBE-743F433510E7}"/>
          </ac:spMkLst>
        </pc:spChg>
        <pc:spChg chg="mod">
          <ac:chgData name="Мягмарханд Эрдэнэ-Очир" userId="f2694b7e-aac6-431f-99bb-3d127f952813" providerId="ADAL" clId="{0FD697D0-416E-4EDD-BF9B-C1B0606BFB48}" dt="2023-11-28T15:13:53.924" v="2133" actId="207"/>
          <ac:spMkLst>
            <pc:docMk/>
            <pc:sldMk cId="2470447898" sldId="5229"/>
            <ac:spMk id="12" creationId="{26AEB953-AFCD-CFC2-932C-B89CA7BDDB84}"/>
          </ac:spMkLst>
        </pc:spChg>
        <pc:spChg chg="mod">
          <ac:chgData name="Мягмарханд Эрдэнэ-Очир" userId="f2694b7e-aac6-431f-99bb-3d127f952813" providerId="ADAL" clId="{0FD697D0-416E-4EDD-BF9B-C1B0606BFB48}" dt="2023-11-28T15:13:53.924" v="2133" actId="207"/>
          <ac:spMkLst>
            <pc:docMk/>
            <pc:sldMk cId="2470447898" sldId="5229"/>
            <ac:spMk id="14" creationId="{60940BDA-06EB-5CB4-2A2A-327B9989F8FA}"/>
          </ac:spMkLst>
        </pc:spChg>
        <pc:spChg chg="mod">
          <ac:chgData name="Мягмарханд Эрдэнэ-Очир" userId="f2694b7e-aac6-431f-99bb-3d127f952813" providerId="ADAL" clId="{0FD697D0-416E-4EDD-BF9B-C1B0606BFB48}" dt="2023-11-28T15:13:53.924" v="2133" actId="207"/>
          <ac:spMkLst>
            <pc:docMk/>
            <pc:sldMk cId="2470447898" sldId="5229"/>
            <ac:spMk id="15" creationId="{F4DFB673-FBEA-BA11-EE86-75E9B9EC0B12}"/>
          </ac:spMkLst>
        </pc:spChg>
        <pc:spChg chg="mod">
          <ac:chgData name="Мягмарханд Эрдэнэ-Очир" userId="f2694b7e-aac6-431f-99bb-3d127f952813" providerId="ADAL" clId="{0FD697D0-416E-4EDD-BF9B-C1B0606BFB48}" dt="2023-11-28T15:13:53.924" v="2133" actId="207"/>
          <ac:spMkLst>
            <pc:docMk/>
            <pc:sldMk cId="2470447898" sldId="5229"/>
            <ac:spMk id="16" creationId="{845A1E0C-3DE3-4F15-8B55-1E6F90493C49}"/>
          </ac:spMkLst>
        </pc:spChg>
        <pc:spChg chg="mod">
          <ac:chgData name="Мягмарханд Эрдэнэ-Очир" userId="f2694b7e-aac6-431f-99bb-3d127f952813" providerId="ADAL" clId="{0FD697D0-416E-4EDD-BF9B-C1B0606BFB48}" dt="2023-11-28T15:13:53.924" v="2133" actId="207"/>
          <ac:spMkLst>
            <pc:docMk/>
            <pc:sldMk cId="2470447898" sldId="5229"/>
            <ac:spMk id="18" creationId="{55F2ED39-495A-4249-FDF9-0058274A6722}"/>
          </ac:spMkLst>
        </pc:spChg>
      </pc:sldChg>
      <pc:sldChg chg="modSp del mod">
        <pc:chgData name="Мягмарханд Эрдэнэ-Очир" userId="f2694b7e-aac6-431f-99bb-3d127f952813" providerId="ADAL" clId="{0FD697D0-416E-4EDD-BF9B-C1B0606BFB48}" dt="2023-11-28T15:11:08.732" v="2111" actId="47"/>
        <pc:sldMkLst>
          <pc:docMk/>
          <pc:sldMk cId="335988671" sldId="5245"/>
        </pc:sldMkLst>
        <pc:spChg chg="mod">
          <ac:chgData name="Мягмарханд Эрдэнэ-Очир" userId="f2694b7e-aac6-431f-99bb-3d127f952813" providerId="ADAL" clId="{0FD697D0-416E-4EDD-BF9B-C1B0606BFB48}" dt="2023-11-28T15:10:23.239" v="2110" actId="6549"/>
          <ac:spMkLst>
            <pc:docMk/>
            <pc:sldMk cId="335988671" sldId="5245"/>
            <ac:spMk id="2" creationId="{7939D3F4-5BF0-CC04-DA30-0D8F3A054BC6}"/>
          </ac:spMkLst>
        </pc:spChg>
      </pc:sldChg>
      <pc:sldChg chg="addSp modSp del mod">
        <pc:chgData name="Мягмарханд Эрдэнэ-Очир" userId="f2694b7e-aac6-431f-99bb-3d127f952813" providerId="ADAL" clId="{0FD697D0-416E-4EDD-BF9B-C1B0606BFB48}" dt="2023-11-28T15:12:22.673" v="2125" actId="47"/>
        <pc:sldMkLst>
          <pc:docMk/>
          <pc:sldMk cId="1295898208" sldId="5248"/>
        </pc:sldMkLst>
        <pc:spChg chg="mod">
          <ac:chgData name="Мягмарханд Эрдэнэ-Очир" userId="f2694b7e-aac6-431f-99bb-3d127f952813" providerId="ADAL" clId="{0FD697D0-416E-4EDD-BF9B-C1B0606BFB48}" dt="2023-11-28T15:07:04.293" v="1968" actId="14100"/>
          <ac:spMkLst>
            <pc:docMk/>
            <pc:sldMk cId="1295898208" sldId="5248"/>
            <ac:spMk id="2" creationId="{9C12B4C5-606F-3D38-AE06-588327649A67}"/>
          </ac:spMkLst>
        </pc:spChg>
        <pc:spChg chg="mod">
          <ac:chgData name="Мягмарханд Эрдэнэ-Очир" userId="f2694b7e-aac6-431f-99bb-3d127f952813" providerId="ADAL" clId="{0FD697D0-416E-4EDD-BF9B-C1B0606BFB48}" dt="2023-11-28T15:07:29.856" v="1970" actId="552"/>
          <ac:spMkLst>
            <pc:docMk/>
            <pc:sldMk cId="1295898208" sldId="5248"/>
            <ac:spMk id="10" creationId="{26353A34-ADE7-B611-64BE-403F357A1496}"/>
          </ac:spMkLst>
        </pc:spChg>
        <pc:spChg chg="mod">
          <ac:chgData name="Мягмарханд Эрдэнэ-Очир" userId="f2694b7e-aac6-431f-99bb-3d127f952813" providerId="ADAL" clId="{0FD697D0-416E-4EDD-BF9B-C1B0606BFB48}" dt="2023-11-28T15:07:29.856" v="1970" actId="552"/>
          <ac:spMkLst>
            <pc:docMk/>
            <pc:sldMk cId="1295898208" sldId="5248"/>
            <ac:spMk id="11" creationId="{1B75D437-1DD0-31C2-0D3F-3B90CBA3B9C5}"/>
          </ac:spMkLst>
        </pc:spChg>
        <pc:spChg chg="mod">
          <ac:chgData name="Мягмарханд Эрдэнэ-Очир" userId="f2694b7e-aac6-431f-99bb-3d127f952813" providerId="ADAL" clId="{0FD697D0-416E-4EDD-BF9B-C1B0606BFB48}" dt="2023-11-28T15:07:29.856" v="1970" actId="552"/>
          <ac:spMkLst>
            <pc:docMk/>
            <pc:sldMk cId="1295898208" sldId="5248"/>
            <ac:spMk id="12" creationId="{E54B4BCB-0978-D285-B54B-73DAA9B7E0DE}"/>
          </ac:spMkLst>
        </pc:spChg>
        <pc:spChg chg="mod">
          <ac:chgData name="Мягмарханд Эрдэнэ-Очир" userId="f2694b7e-aac6-431f-99bb-3d127f952813" providerId="ADAL" clId="{0FD697D0-416E-4EDD-BF9B-C1B0606BFB48}" dt="2023-11-28T15:07:29.856" v="1970" actId="552"/>
          <ac:spMkLst>
            <pc:docMk/>
            <pc:sldMk cId="1295898208" sldId="5248"/>
            <ac:spMk id="13" creationId="{F64D3EB3-FA58-44DB-3C32-86F93170FB71}"/>
          </ac:spMkLst>
        </pc:spChg>
        <pc:spChg chg="mod">
          <ac:chgData name="Мягмарханд Эрдэнэ-Очир" userId="f2694b7e-aac6-431f-99bb-3d127f952813" providerId="ADAL" clId="{0FD697D0-416E-4EDD-BF9B-C1B0606BFB48}" dt="2023-11-28T15:07:29.856" v="1970" actId="552"/>
          <ac:spMkLst>
            <pc:docMk/>
            <pc:sldMk cId="1295898208" sldId="5248"/>
            <ac:spMk id="15" creationId="{6B68B854-E1F6-5B6F-F29D-AFFC55AB25BB}"/>
          </ac:spMkLst>
        </pc:spChg>
        <pc:spChg chg="mod">
          <ac:chgData name="Мягмарханд Эрдэнэ-Очир" userId="f2694b7e-aac6-431f-99bb-3d127f952813" providerId="ADAL" clId="{0FD697D0-416E-4EDD-BF9B-C1B0606BFB48}" dt="2023-11-28T15:07:29.856" v="1970" actId="552"/>
          <ac:spMkLst>
            <pc:docMk/>
            <pc:sldMk cId="1295898208" sldId="5248"/>
            <ac:spMk id="16" creationId="{A6B99E79-0345-BF08-E7E0-7C29C09C392B}"/>
          </ac:spMkLst>
        </pc:spChg>
        <pc:cxnChg chg="add mod">
          <ac:chgData name="Мягмарханд Эрдэнэ-Очир" userId="f2694b7e-aac6-431f-99bb-3d127f952813" providerId="ADAL" clId="{0FD697D0-416E-4EDD-BF9B-C1B0606BFB48}" dt="2023-11-28T15:06:57.419" v="1966"/>
          <ac:cxnSpMkLst>
            <pc:docMk/>
            <pc:sldMk cId="1295898208" sldId="5248"/>
            <ac:cxnSpMk id="3" creationId="{096811BB-B769-9609-CACA-CE0A22A1FFA4}"/>
          </ac:cxnSpMkLst>
        </pc:cxnChg>
      </pc:sldChg>
      <pc:sldChg chg="addSp delSp modSp mod ord">
        <pc:chgData name="Мягмарханд Эрдэнэ-Очир" userId="f2694b7e-aac6-431f-99bb-3d127f952813" providerId="ADAL" clId="{0FD697D0-416E-4EDD-BF9B-C1B0606BFB48}" dt="2023-11-28T15:12:27.172" v="2126" actId="1076"/>
        <pc:sldMkLst>
          <pc:docMk/>
          <pc:sldMk cId="2869964008" sldId="5250"/>
        </pc:sldMkLst>
        <pc:spChg chg="mod">
          <ac:chgData name="Мягмарханд Эрдэнэ-Очир" userId="f2694b7e-aac6-431f-99bb-3d127f952813" providerId="ADAL" clId="{0FD697D0-416E-4EDD-BF9B-C1B0606BFB48}" dt="2023-11-28T15:12:27.172" v="2126" actId="1076"/>
          <ac:spMkLst>
            <pc:docMk/>
            <pc:sldMk cId="2869964008" sldId="5250"/>
            <ac:spMk id="3" creationId="{1ADE5775-853F-1F7A-637C-37C79B3249A7}"/>
          </ac:spMkLst>
        </pc:spChg>
        <pc:spChg chg="add mod">
          <ac:chgData name="Мягмарханд Эрдэнэ-Очир" userId="f2694b7e-aac6-431f-99bb-3d127f952813" providerId="ADAL" clId="{0FD697D0-416E-4EDD-BF9B-C1B0606BFB48}" dt="2023-11-28T15:08:45.437" v="1981" actId="255"/>
          <ac:spMkLst>
            <pc:docMk/>
            <pc:sldMk cId="2869964008" sldId="5250"/>
            <ac:spMk id="4" creationId="{7637C67B-C856-C5BA-D6D4-BDA5B4D83222}"/>
          </ac:spMkLst>
        </pc:spChg>
        <pc:spChg chg="add mod">
          <ac:chgData name="Мягмарханд Эрдэнэ-Очир" userId="f2694b7e-aac6-431f-99bb-3d127f952813" providerId="ADAL" clId="{0FD697D0-416E-4EDD-BF9B-C1B0606BFB48}" dt="2023-11-28T15:08:45.437" v="1981" actId="255"/>
          <ac:spMkLst>
            <pc:docMk/>
            <pc:sldMk cId="2869964008" sldId="5250"/>
            <ac:spMk id="5" creationId="{D3AC1862-5BD4-ACFA-6277-91781384006C}"/>
          </ac:spMkLst>
        </pc:spChg>
        <pc:spChg chg="add mod">
          <ac:chgData name="Мягмарханд Эрдэнэ-Очир" userId="f2694b7e-aac6-431f-99bb-3d127f952813" providerId="ADAL" clId="{0FD697D0-416E-4EDD-BF9B-C1B0606BFB48}" dt="2023-11-28T15:08:45.437" v="1981" actId="255"/>
          <ac:spMkLst>
            <pc:docMk/>
            <pc:sldMk cId="2869964008" sldId="5250"/>
            <ac:spMk id="6" creationId="{1A618B40-F774-7157-671E-F48F9AAB1718}"/>
          </ac:spMkLst>
        </pc:spChg>
        <pc:spChg chg="add mod">
          <ac:chgData name="Мягмарханд Эрдэнэ-Очир" userId="f2694b7e-aac6-431f-99bb-3d127f952813" providerId="ADAL" clId="{0FD697D0-416E-4EDD-BF9B-C1B0606BFB48}" dt="2023-11-28T15:08:45.437" v="1981" actId="255"/>
          <ac:spMkLst>
            <pc:docMk/>
            <pc:sldMk cId="2869964008" sldId="5250"/>
            <ac:spMk id="7" creationId="{891A05A5-D862-9D5E-F629-319C43FD7DCE}"/>
          </ac:spMkLst>
        </pc:spChg>
        <pc:spChg chg="add mod">
          <ac:chgData name="Мягмарханд Эрдэнэ-Очир" userId="f2694b7e-aac6-431f-99bb-3d127f952813" providerId="ADAL" clId="{0FD697D0-416E-4EDD-BF9B-C1B0606BFB48}" dt="2023-11-28T15:08:45.437" v="1981" actId="255"/>
          <ac:spMkLst>
            <pc:docMk/>
            <pc:sldMk cId="2869964008" sldId="5250"/>
            <ac:spMk id="8" creationId="{611F9F71-7589-416E-9CCD-38190492CE94}"/>
          </ac:spMkLst>
        </pc:spChg>
        <pc:spChg chg="add mod">
          <ac:chgData name="Мягмарханд Эрдэнэ-Очир" userId="f2694b7e-aac6-431f-99bb-3d127f952813" providerId="ADAL" clId="{0FD697D0-416E-4EDD-BF9B-C1B0606BFB48}" dt="2023-11-28T15:08:45.437" v="1981" actId="255"/>
          <ac:spMkLst>
            <pc:docMk/>
            <pc:sldMk cId="2869964008" sldId="5250"/>
            <ac:spMk id="9" creationId="{5B00F495-AD20-6CE0-7C91-B88B1B46E2CE}"/>
          </ac:spMkLst>
        </pc:spChg>
        <pc:spChg chg="add mod">
          <ac:chgData name="Мягмарханд Эрдэнэ-Очир" userId="f2694b7e-aac6-431f-99bb-3d127f952813" providerId="ADAL" clId="{0FD697D0-416E-4EDD-BF9B-C1B0606BFB48}" dt="2023-11-28T15:08:45.437" v="1981" actId="255"/>
          <ac:spMkLst>
            <pc:docMk/>
            <pc:sldMk cId="2869964008" sldId="5250"/>
            <ac:spMk id="10" creationId="{2CA5E0C5-A8F5-53B6-C540-6AB14138BE2E}"/>
          </ac:spMkLst>
        </pc:spChg>
        <pc:spChg chg="add mod">
          <ac:chgData name="Мягмарханд Эрдэнэ-Очир" userId="f2694b7e-aac6-431f-99bb-3d127f952813" providerId="ADAL" clId="{0FD697D0-416E-4EDD-BF9B-C1B0606BFB48}" dt="2023-11-28T15:08:45.437" v="1981" actId="255"/>
          <ac:spMkLst>
            <pc:docMk/>
            <pc:sldMk cId="2869964008" sldId="5250"/>
            <ac:spMk id="11" creationId="{B756AA53-1F63-5107-00FD-1749BF670FA2}"/>
          </ac:spMkLst>
        </pc:spChg>
        <pc:spChg chg="add mod">
          <ac:chgData name="Мягмарханд Эрдэнэ-Очир" userId="f2694b7e-aac6-431f-99bb-3d127f952813" providerId="ADAL" clId="{0FD697D0-416E-4EDD-BF9B-C1B0606BFB48}" dt="2023-11-28T15:08:45.437" v="1981" actId="255"/>
          <ac:spMkLst>
            <pc:docMk/>
            <pc:sldMk cId="2869964008" sldId="5250"/>
            <ac:spMk id="12" creationId="{7361120C-CBB8-44CD-04CF-1B19C95A1FEA}"/>
          </ac:spMkLst>
        </pc:spChg>
        <pc:spChg chg="add mod">
          <ac:chgData name="Мягмарханд Эрдэнэ-Очир" userId="f2694b7e-aac6-431f-99bb-3d127f952813" providerId="ADAL" clId="{0FD697D0-416E-4EDD-BF9B-C1B0606BFB48}" dt="2023-11-28T15:08:45.437" v="1981" actId="255"/>
          <ac:spMkLst>
            <pc:docMk/>
            <pc:sldMk cId="2869964008" sldId="5250"/>
            <ac:spMk id="13" creationId="{0D87433E-9DCA-861F-5DDD-FA64324D0FC1}"/>
          </ac:spMkLst>
        </pc:spChg>
        <pc:spChg chg="add mod">
          <ac:chgData name="Мягмарханд Эрдэнэ-Очир" userId="f2694b7e-aac6-431f-99bb-3d127f952813" providerId="ADAL" clId="{0FD697D0-416E-4EDD-BF9B-C1B0606BFB48}" dt="2023-11-28T15:08:45.437" v="1981" actId="255"/>
          <ac:spMkLst>
            <pc:docMk/>
            <pc:sldMk cId="2869964008" sldId="5250"/>
            <ac:spMk id="14" creationId="{E59E0FC4-0365-F0EC-D635-71DD7FBDDC58}"/>
          </ac:spMkLst>
        </pc:spChg>
        <pc:spChg chg="add mod">
          <ac:chgData name="Мягмарханд Эрдэнэ-Очир" userId="f2694b7e-aac6-431f-99bb-3d127f952813" providerId="ADAL" clId="{0FD697D0-416E-4EDD-BF9B-C1B0606BFB48}" dt="2023-11-28T15:08:45.437" v="1981" actId="255"/>
          <ac:spMkLst>
            <pc:docMk/>
            <pc:sldMk cId="2869964008" sldId="5250"/>
            <ac:spMk id="15" creationId="{CF4BC363-82F0-106F-1586-F9CFA6E6935D}"/>
          </ac:spMkLst>
        </pc:spChg>
        <pc:spChg chg="add mod">
          <ac:chgData name="Мягмарханд Эрдэнэ-Очир" userId="f2694b7e-aac6-431f-99bb-3d127f952813" providerId="ADAL" clId="{0FD697D0-416E-4EDD-BF9B-C1B0606BFB48}" dt="2023-11-28T15:08:45.437" v="1981" actId="255"/>
          <ac:spMkLst>
            <pc:docMk/>
            <pc:sldMk cId="2869964008" sldId="5250"/>
            <ac:spMk id="16" creationId="{9B265FE4-3C29-DAEE-DDE6-443F301391A5}"/>
          </ac:spMkLst>
        </pc:spChg>
        <pc:spChg chg="add mod">
          <ac:chgData name="Мягмарханд Эрдэнэ-Очир" userId="f2694b7e-aac6-431f-99bb-3d127f952813" providerId="ADAL" clId="{0FD697D0-416E-4EDD-BF9B-C1B0606BFB48}" dt="2023-11-28T15:08:45.437" v="1981" actId="255"/>
          <ac:spMkLst>
            <pc:docMk/>
            <pc:sldMk cId="2869964008" sldId="5250"/>
            <ac:spMk id="17" creationId="{FAB9FB29-A9D5-87A0-F7B2-CA2617835A0D}"/>
          </ac:spMkLst>
        </pc:spChg>
        <pc:spChg chg="add mod">
          <ac:chgData name="Мягмарханд Эрдэнэ-Очир" userId="f2694b7e-aac6-431f-99bb-3d127f952813" providerId="ADAL" clId="{0FD697D0-416E-4EDD-BF9B-C1B0606BFB48}" dt="2023-11-28T15:08:45.437" v="1981" actId="255"/>
          <ac:spMkLst>
            <pc:docMk/>
            <pc:sldMk cId="2869964008" sldId="5250"/>
            <ac:spMk id="18" creationId="{9490A37B-A6D0-2789-C171-DB39F547368B}"/>
          </ac:spMkLst>
        </pc:spChg>
        <pc:spChg chg="add mod">
          <ac:chgData name="Мягмарханд Эрдэнэ-Очир" userId="f2694b7e-aac6-431f-99bb-3d127f952813" providerId="ADAL" clId="{0FD697D0-416E-4EDD-BF9B-C1B0606BFB48}" dt="2023-11-28T15:09:23.600" v="2033" actId="14100"/>
          <ac:spMkLst>
            <pc:docMk/>
            <pc:sldMk cId="2869964008" sldId="5250"/>
            <ac:spMk id="19" creationId="{1D9484ED-645A-EAFB-E287-7B087C15F4A3}"/>
          </ac:spMkLst>
        </pc:spChg>
        <pc:spChg chg="add mod">
          <ac:chgData name="Мягмарханд Эрдэнэ-Очир" userId="f2694b7e-aac6-431f-99bb-3d127f952813" providerId="ADAL" clId="{0FD697D0-416E-4EDD-BF9B-C1B0606BFB48}" dt="2023-11-28T15:09:27.812" v="2051" actId="20577"/>
          <ac:spMkLst>
            <pc:docMk/>
            <pc:sldMk cId="2869964008" sldId="5250"/>
            <ac:spMk id="20" creationId="{71D01F91-6FB7-3392-68BB-C1CCD64C1B53}"/>
          </ac:spMkLst>
        </pc:spChg>
        <pc:spChg chg="add del mod">
          <ac:chgData name="Мягмарханд Эрдэнэ-Очир" userId="f2694b7e-aac6-431f-99bb-3d127f952813" providerId="ADAL" clId="{0FD697D0-416E-4EDD-BF9B-C1B0606BFB48}" dt="2023-11-28T15:09:47.630" v="2081" actId="20577"/>
          <ac:spMkLst>
            <pc:docMk/>
            <pc:sldMk cId="2869964008" sldId="5250"/>
            <ac:spMk id="21" creationId="{7D3A595B-CC0C-CB52-25D0-CA86BD29D32A}"/>
          </ac:spMkLst>
        </pc:spChg>
        <pc:spChg chg="add mod">
          <ac:chgData name="Мягмарханд Эрдэнэ-Очир" userId="f2694b7e-aac6-431f-99bb-3d127f952813" providerId="ADAL" clId="{0FD697D0-416E-4EDD-BF9B-C1B0606BFB48}" dt="2023-11-28T15:09:15.309" v="2026" actId="14100"/>
          <ac:spMkLst>
            <pc:docMk/>
            <pc:sldMk cId="2869964008" sldId="5250"/>
            <ac:spMk id="22" creationId="{58B5A564-80D9-C2DB-0706-CF9C86234775}"/>
          </ac:spMkLst>
        </pc:spChg>
        <pc:spChg chg="add mod">
          <ac:chgData name="Мягмарханд Эрдэнэ-Очир" userId="f2694b7e-aac6-431f-99bb-3d127f952813" providerId="ADAL" clId="{0FD697D0-416E-4EDD-BF9B-C1B0606BFB48}" dt="2023-11-28T15:10:10.380" v="2108" actId="20577"/>
          <ac:spMkLst>
            <pc:docMk/>
            <pc:sldMk cId="2869964008" sldId="5250"/>
            <ac:spMk id="23" creationId="{4587B0EA-31F7-2078-F496-9EEC75BBED13}"/>
          </ac:spMkLst>
        </pc:spChg>
        <pc:spChg chg="mod">
          <ac:chgData name="Мягмарханд Эрдэнэ-Очир" userId="f2694b7e-aac6-431f-99bb-3d127f952813" providerId="ADAL" clId="{0FD697D0-416E-4EDD-BF9B-C1B0606BFB48}" dt="2023-11-28T15:12:13.762" v="2124" actId="207"/>
          <ac:spMkLst>
            <pc:docMk/>
            <pc:sldMk cId="2869964008" sldId="5250"/>
            <ac:spMk id="25" creationId="{2FD8B467-25B7-6EF6-D844-9645C422A57B}"/>
          </ac:spMkLst>
        </pc:spChg>
        <pc:grpChg chg="add mod">
          <ac:chgData name="Мягмарханд Эрдэнэ-Очир" userId="f2694b7e-aac6-431f-99bb-3d127f952813" providerId="ADAL" clId="{0FD697D0-416E-4EDD-BF9B-C1B0606BFB48}" dt="2023-11-28T15:08:34.925" v="1979" actId="1076"/>
          <ac:grpSpMkLst>
            <pc:docMk/>
            <pc:sldMk cId="2869964008" sldId="5250"/>
            <ac:grpSpMk id="24" creationId="{69FAF3F8-7D9B-D963-049C-B1466A2F84B6}"/>
          </ac:grpSpMkLst>
        </pc:grpChg>
        <pc:cxnChg chg="add mod">
          <ac:chgData name="Мягмарханд Эрдэнэ-Очир" userId="f2694b7e-aac6-431f-99bb-3d127f952813" providerId="ADAL" clId="{0FD697D0-416E-4EDD-BF9B-C1B0606BFB48}" dt="2023-11-28T15:07:47.738" v="1971"/>
          <ac:cxnSpMkLst>
            <pc:docMk/>
            <pc:sldMk cId="2869964008" sldId="5250"/>
            <ac:cxnSpMk id="2" creationId="{58589130-7395-998F-B645-5A69595AE73B}"/>
          </ac:cxnSpMkLst>
        </pc:cxnChg>
      </pc:sldChg>
      <pc:sldChg chg="addSp delSp modSp add del mod setBg">
        <pc:chgData name="Мягмарханд Эрдэнэ-Очир" userId="f2694b7e-aac6-431f-99bb-3d127f952813" providerId="ADAL" clId="{0FD697D0-416E-4EDD-BF9B-C1B0606BFB48}" dt="2023-11-28T14:16:02.247" v="10" actId="47"/>
        <pc:sldMkLst>
          <pc:docMk/>
          <pc:sldMk cId="728602156" sldId="5251"/>
        </pc:sldMkLst>
        <pc:spChg chg="add mod">
          <ac:chgData name="Мягмарханд Эрдэнэ-Очир" userId="f2694b7e-aac6-431f-99bb-3d127f952813" providerId="ADAL" clId="{0FD697D0-416E-4EDD-BF9B-C1B0606BFB48}" dt="2023-11-28T14:15:26.829" v="4"/>
          <ac:spMkLst>
            <pc:docMk/>
            <pc:sldMk cId="728602156" sldId="5251"/>
            <ac:spMk id="3" creationId="{4A707FDC-C6AD-E77D-0124-EE3AE9F57894}"/>
          </ac:spMkLst>
        </pc:spChg>
        <pc:spChg chg="del">
          <ac:chgData name="Мягмарханд Эрдэнэ-Очир" userId="f2694b7e-aac6-431f-99bb-3d127f952813" providerId="ADAL" clId="{0FD697D0-416E-4EDD-BF9B-C1B0606BFB48}" dt="2023-11-28T14:15:16.036" v="2" actId="478"/>
          <ac:spMkLst>
            <pc:docMk/>
            <pc:sldMk cId="728602156" sldId="5251"/>
            <ac:spMk id="9" creationId="{59B6150C-B316-4A65-909D-68D9611A2775}"/>
          </ac:spMkLst>
        </pc:spChg>
        <pc:picChg chg="mod">
          <ac:chgData name="Мягмарханд Эрдэнэ-Очир" userId="f2694b7e-aac6-431f-99bb-3d127f952813" providerId="ADAL" clId="{0FD697D0-416E-4EDD-BF9B-C1B0606BFB48}" dt="2023-11-28T14:15:08.281" v="1" actId="1076"/>
          <ac:picMkLst>
            <pc:docMk/>
            <pc:sldMk cId="728602156" sldId="5251"/>
            <ac:picMk id="4" creationId="{D5B8A084-8064-5B78-78EB-8AAC4EB73302}"/>
          </ac:picMkLst>
        </pc:picChg>
      </pc:sldChg>
      <pc:sldChg chg="addSp delSp modSp add mod">
        <pc:chgData name="Мягмарханд Эрдэнэ-Очир" userId="f2694b7e-aac6-431f-99bb-3d127f952813" providerId="ADAL" clId="{0FD697D0-416E-4EDD-BF9B-C1B0606BFB48}" dt="2023-11-28T15:13:21.417" v="2132" actId="207"/>
        <pc:sldMkLst>
          <pc:docMk/>
          <pc:sldMk cId="1185303355" sldId="5252"/>
        </pc:sldMkLst>
        <pc:spChg chg="add del mod">
          <ac:chgData name="Мягмарханд Эрдэнэ-Очир" userId="f2694b7e-aac6-431f-99bb-3d127f952813" providerId="ADAL" clId="{0FD697D0-416E-4EDD-BF9B-C1B0606BFB48}" dt="2023-11-28T14:21:30.357" v="87"/>
          <ac:spMkLst>
            <pc:docMk/>
            <pc:sldMk cId="1185303355" sldId="5252"/>
            <ac:spMk id="3" creationId="{2C785C60-29F9-35AB-AD60-40281E34D318}"/>
          </ac:spMkLst>
        </pc:spChg>
        <pc:spChg chg="add del mod">
          <ac:chgData name="Мягмарханд Эрдэнэ-Очир" userId="f2694b7e-aac6-431f-99bb-3d127f952813" providerId="ADAL" clId="{0FD697D0-416E-4EDD-BF9B-C1B0606BFB48}" dt="2023-11-28T14:21:30.357" v="87"/>
          <ac:spMkLst>
            <pc:docMk/>
            <pc:sldMk cId="1185303355" sldId="5252"/>
            <ac:spMk id="4" creationId="{92696102-430B-46FB-4C15-F2D0AD0F95DA}"/>
          </ac:spMkLst>
        </pc:spChg>
        <pc:spChg chg="add del mod">
          <ac:chgData name="Мягмарханд Эрдэнэ-Очир" userId="f2694b7e-aac6-431f-99bb-3d127f952813" providerId="ADAL" clId="{0FD697D0-416E-4EDD-BF9B-C1B0606BFB48}" dt="2023-11-28T14:21:30.357" v="87"/>
          <ac:spMkLst>
            <pc:docMk/>
            <pc:sldMk cId="1185303355" sldId="5252"/>
            <ac:spMk id="5" creationId="{4CE463B1-8EF0-5B43-9D03-656F3B2FBFCD}"/>
          </ac:spMkLst>
        </pc:spChg>
        <pc:spChg chg="add del mod">
          <ac:chgData name="Мягмарханд Эрдэнэ-Очир" userId="f2694b7e-aac6-431f-99bb-3d127f952813" providerId="ADAL" clId="{0FD697D0-416E-4EDD-BF9B-C1B0606BFB48}" dt="2023-11-28T14:21:30.357" v="87"/>
          <ac:spMkLst>
            <pc:docMk/>
            <pc:sldMk cId="1185303355" sldId="5252"/>
            <ac:spMk id="7" creationId="{78A934D1-1191-326F-E0BE-D17D5DE09BAB}"/>
          </ac:spMkLst>
        </pc:spChg>
        <pc:spChg chg="del">
          <ac:chgData name="Мягмарханд Эрдэнэ-Очир" userId="f2694b7e-aac6-431f-99bb-3d127f952813" providerId="ADAL" clId="{0FD697D0-416E-4EDD-BF9B-C1B0606BFB48}" dt="2023-11-28T14:21:13.838" v="85" actId="478"/>
          <ac:spMkLst>
            <pc:docMk/>
            <pc:sldMk cId="1185303355" sldId="5252"/>
            <ac:spMk id="8" creationId="{92842705-4494-46FD-9DAE-3C62F75FD8A9}"/>
          </ac:spMkLst>
        </pc:spChg>
        <pc:spChg chg="add del mod">
          <ac:chgData name="Мягмарханд Эрдэнэ-Очир" userId="f2694b7e-aac6-431f-99bb-3d127f952813" providerId="ADAL" clId="{0FD697D0-416E-4EDD-BF9B-C1B0606BFB48}" dt="2023-11-28T14:21:30.357" v="87"/>
          <ac:spMkLst>
            <pc:docMk/>
            <pc:sldMk cId="1185303355" sldId="5252"/>
            <ac:spMk id="9" creationId="{5E71CA10-066D-7A7F-6F84-15F32DC55D82}"/>
          </ac:spMkLst>
        </pc:spChg>
        <pc:spChg chg="add del mod">
          <ac:chgData name="Мягмарханд Эрдэнэ-Очир" userId="f2694b7e-aac6-431f-99bb-3d127f952813" providerId="ADAL" clId="{0FD697D0-416E-4EDD-BF9B-C1B0606BFB48}" dt="2023-11-28T14:21:30.357" v="87"/>
          <ac:spMkLst>
            <pc:docMk/>
            <pc:sldMk cId="1185303355" sldId="5252"/>
            <ac:spMk id="10" creationId="{D876F7D0-9DD2-5F15-52E9-37646ED0FCC5}"/>
          </ac:spMkLst>
        </pc:spChg>
        <pc:spChg chg="add del mod">
          <ac:chgData name="Мягмарханд Эрдэнэ-Очир" userId="f2694b7e-aac6-431f-99bb-3d127f952813" providerId="ADAL" clId="{0FD697D0-416E-4EDD-BF9B-C1B0606BFB48}" dt="2023-11-28T14:21:30.357" v="87"/>
          <ac:spMkLst>
            <pc:docMk/>
            <pc:sldMk cId="1185303355" sldId="5252"/>
            <ac:spMk id="11" creationId="{B56D11C4-284E-EA68-8B99-C5C9A2B8E634}"/>
          </ac:spMkLst>
        </pc:spChg>
        <pc:spChg chg="add del mod">
          <ac:chgData name="Мягмарханд Эрдэнэ-Очир" userId="f2694b7e-aac6-431f-99bb-3d127f952813" providerId="ADAL" clId="{0FD697D0-416E-4EDD-BF9B-C1B0606BFB48}" dt="2023-11-28T14:21:30.357" v="87"/>
          <ac:spMkLst>
            <pc:docMk/>
            <pc:sldMk cId="1185303355" sldId="5252"/>
            <ac:spMk id="12" creationId="{841FF5FD-00B8-BE9D-86A4-34E5CF4401F1}"/>
          </ac:spMkLst>
        </pc:spChg>
        <pc:spChg chg="mod">
          <ac:chgData name="Мягмарханд Эрдэнэ-Очир" userId="f2694b7e-aac6-431f-99bb-3d127f952813" providerId="ADAL" clId="{0FD697D0-416E-4EDD-BF9B-C1B0606BFB48}" dt="2023-11-28T14:21:29.515" v="86"/>
          <ac:spMkLst>
            <pc:docMk/>
            <pc:sldMk cId="1185303355" sldId="5252"/>
            <ac:spMk id="14" creationId="{BD7B5816-A577-A136-AC93-CBEEC3C5F4A6}"/>
          </ac:spMkLst>
        </pc:spChg>
        <pc:spChg chg="mod">
          <ac:chgData name="Мягмарханд Эрдэнэ-Очир" userId="f2694b7e-aac6-431f-99bb-3d127f952813" providerId="ADAL" clId="{0FD697D0-416E-4EDD-BF9B-C1B0606BFB48}" dt="2023-11-28T14:21:29.515" v="86"/>
          <ac:spMkLst>
            <pc:docMk/>
            <pc:sldMk cId="1185303355" sldId="5252"/>
            <ac:spMk id="15" creationId="{9F066190-4A29-4A6C-63EE-C2BDB97A6144}"/>
          </ac:spMkLst>
        </pc:spChg>
        <pc:spChg chg="mod">
          <ac:chgData name="Мягмарханд Эрдэнэ-Очир" userId="f2694b7e-aac6-431f-99bb-3d127f952813" providerId="ADAL" clId="{0FD697D0-416E-4EDD-BF9B-C1B0606BFB48}" dt="2023-11-28T14:21:29.515" v="86"/>
          <ac:spMkLst>
            <pc:docMk/>
            <pc:sldMk cId="1185303355" sldId="5252"/>
            <ac:spMk id="17" creationId="{4A3E8622-A1BA-D177-A0F8-62E5C0DCA108}"/>
          </ac:spMkLst>
        </pc:spChg>
        <pc:spChg chg="mod">
          <ac:chgData name="Мягмарханд Эрдэнэ-Очир" userId="f2694b7e-aac6-431f-99bb-3d127f952813" providerId="ADAL" clId="{0FD697D0-416E-4EDD-BF9B-C1B0606BFB48}" dt="2023-11-28T14:21:29.515" v="86"/>
          <ac:spMkLst>
            <pc:docMk/>
            <pc:sldMk cId="1185303355" sldId="5252"/>
            <ac:spMk id="18" creationId="{5B0FF9D1-7615-AC57-E276-2DF4F78BCE9E}"/>
          </ac:spMkLst>
        </pc:spChg>
        <pc:spChg chg="mod">
          <ac:chgData name="Мягмарханд Эрдэнэ-Очир" userId="f2694b7e-aac6-431f-99bb-3d127f952813" providerId="ADAL" clId="{0FD697D0-416E-4EDD-BF9B-C1B0606BFB48}" dt="2023-11-28T14:21:29.515" v="86"/>
          <ac:spMkLst>
            <pc:docMk/>
            <pc:sldMk cId="1185303355" sldId="5252"/>
            <ac:spMk id="19" creationId="{BA5E96D7-29C8-4229-5C9F-C4248139794F}"/>
          </ac:spMkLst>
        </pc:spChg>
        <pc:spChg chg="add del mod">
          <ac:chgData name="Мягмарханд Эрдэнэ-Очир" userId="f2694b7e-aac6-431f-99bb-3d127f952813" providerId="ADAL" clId="{0FD697D0-416E-4EDD-BF9B-C1B0606BFB48}" dt="2023-11-28T14:21:30.357" v="87"/>
          <ac:spMkLst>
            <pc:docMk/>
            <pc:sldMk cId="1185303355" sldId="5252"/>
            <ac:spMk id="20" creationId="{1E41F2CE-ABF0-E0DA-3296-D904031F4188}"/>
          </ac:spMkLst>
        </pc:spChg>
        <pc:spChg chg="mod">
          <ac:chgData name="Мягмарханд Эрдэнэ-Очир" userId="f2694b7e-aac6-431f-99bb-3d127f952813" providerId="ADAL" clId="{0FD697D0-416E-4EDD-BF9B-C1B0606BFB48}" dt="2023-11-28T14:21:29.515" v="86"/>
          <ac:spMkLst>
            <pc:docMk/>
            <pc:sldMk cId="1185303355" sldId="5252"/>
            <ac:spMk id="22" creationId="{206F03FF-15AC-AA12-EC43-9B0B1757E1A0}"/>
          </ac:spMkLst>
        </pc:spChg>
        <pc:spChg chg="mod">
          <ac:chgData name="Мягмарханд Эрдэнэ-Очир" userId="f2694b7e-aac6-431f-99bb-3d127f952813" providerId="ADAL" clId="{0FD697D0-416E-4EDD-BF9B-C1B0606BFB48}" dt="2023-11-28T14:21:29.515" v="86"/>
          <ac:spMkLst>
            <pc:docMk/>
            <pc:sldMk cId="1185303355" sldId="5252"/>
            <ac:spMk id="23" creationId="{B0549D94-DDB2-F134-1250-FD313C36E159}"/>
          </ac:spMkLst>
        </pc:spChg>
        <pc:spChg chg="mod">
          <ac:chgData name="Мягмарханд Эрдэнэ-Очир" userId="f2694b7e-aac6-431f-99bb-3d127f952813" providerId="ADAL" clId="{0FD697D0-416E-4EDD-BF9B-C1B0606BFB48}" dt="2023-11-28T14:21:29.515" v="86"/>
          <ac:spMkLst>
            <pc:docMk/>
            <pc:sldMk cId="1185303355" sldId="5252"/>
            <ac:spMk id="24" creationId="{146C8279-BFDD-3DF4-443F-78F0BBC802AF}"/>
          </ac:spMkLst>
        </pc:spChg>
        <pc:spChg chg="mod">
          <ac:chgData name="Мягмарханд Эрдэнэ-Очир" userId="f2694b7e-aac6-431f-99bb-3d127f952813" providerId="ADAL" clId="{0FD697D0-416E-4EDD-BF9B-C1B0606BFB48}" dt="2023-11-28T14:21:29.515" v="86"/>
          <ac:spMkLst>
            <pc:docMk/>
            <pc:sldMk cId="1185303355" sldId="5252"/>
            <ac:spMk id="25" creationId="{5F68AD0E-E551-8F98-BB76-837D840D3DA7}"/>
          </ac:spMkLst>
        </pc:spChg>
        <pc:spChg chg="add mod">
          <ac:chgData name="Мягмарханд Эрдэнэ-Очир" userId="f2694b7e-aac6-431f-99bb-3d127f952813" providerId="ADAL" clId="{0FD697D0-416E-4EDD-BF9B-C1B0606BFB48}" dt="2023-11-28T14:21:34.599" v="90" actId="164"/>
          <ac:spMkLst>
            <pc:docMk/>
            <pc:sldMk cId="1185303355" sldId="5252"/>
            <ac:spMk id="26" creationId="{52C935CF-6E95-7623-3461-E00CA2E05FB6}"/>
          </ac:spMkLst>
        </pc:spChg>
        <pc:spChg chg="add mod">
          <ac:chgData name="Мягмарханд Эрдэнэ-Очир" userId="f2694b7e-aac6-431f-99bb-3d127f952813" providerId="ADAL" clId="{0FD697D0-416E-4EDD-BF9B-C1B0606BFB48}" dt="2023-11-28T15:13:21.417" v="2132" actId="207"/>
          <ac:spMkLst>
            <pc:docMk/>
            <pc:sldMk cId="1185303355" sldId="5252"/>
            <ac:spMk id="27" creationId="{C251011A-D1D7-71E1-0127-EC9FA9981D2C}"/>
          </ac:spMkLst>
        </pc:spChg>
        <pc:spChg chg="add mod">
          <ac:chgData name="Мягмарханд Эрдэнэ-Очир" userId="f2694b7e-aac6-431f-99bb-3d127f952813" providerId="ADAL" clId="{0FD697D0-416E-4EDD-BF9B-C1B0606BFB48}" dt="2023-11-28T14:21:34.599" v="90" actId="164"/>
          <ac:spMkLst>
            <pc:docMk/>
            <pc:sldMk cId="1185303355" sldId="5252"/>
            <ac:spMk id="28" creationId="{A5675F86-7A87-9E2D-0318-D0668FB7D508}"/>
          </ac:spMkLst>
        </pc:spChg>
        <pc:spChg chg="add mod">
          <ac:chgData name="Мягмарханд Эрдэнэ-Очир" userId="f2694b7e-aac6-431f-99bb-3d127f952813" providerId="ADAL" clId="{0FD697D0-416E-4EDD-BF9B-C1B0606BFB48}" dt="2023-11-28T14:21:34.599" v="90" actId="164"/>
          <ac:spMkLst>
            <pc:docMk/>
            <pc:sldMk cId="1185303355" sldId="5252"/>
            <ac:spMk id="29" creationId="{2202338B-1312-3682-EB99-E91E83B92613}"/>
          </ac:spMkLst>
        </pc:spChg>
        <pc:spChg chg="add mod">
          <ac:chgData name="Мягмарханд Эрдэнэ-Очир" userId="f2694b7e-aac6-431f-99bb-3d127f952813" providerId="ADAL" clId="{0FD697D0-416E-4EDD-BF9B-C1B0606BFB48}" dt="2023-11-28T15:13:14.419" v="2131" actId="207"/>
          <ac:spMkLst>
            <pc:docMk/>
            <pc:sldMk cId="1185303355" sldId="5252"/>
            <ac:spMk id="30" creationId="{FA8DBE0D-BB51-15EB-D69B-BCC5D1D91AFE}"/>
          </ac:spMkLst>
        </pc:spChg>
        <pc:spChg chg="add mod">
          <ac:chgData name="Мягмарханд Эрдэнэ-Очир" userId="f2694b7e-aac6-431f-99bb-3d127f952813" providerId="ADAL" clId="{0FD697D0-416E-4EDD-BF9B-C1B0606BFB48}" dt="2023-11-28T14:21:34.599" v="90" actId="164"/>
          <ac:spMkLst>
            <pc:docMk/>
            <pc:sldMk cId="1185303355" sldId="5252"/>
            <ac:spMk id="31" creationId="{5CCBD1BA-99E9-635F-8907-7CA4CC7F7B61}"/>
          </ac:spMkLst>
        </pc:spChg>
        <pc:spChg chg="mod">
          <ac:chgData name="Мягмарханд Эрдэнэ-Очир" userId="f2694b7e-aac6-431f-99bb-3d127f952813" providerId="ADAL" clId="{0FD697D0-416E-4EDD-BF9B-C1B0606BFB48}" dt="2023-11-28T14:58:58.066" v="1564" actId="403"/>
          <ac:spMkLst>
            <pc:docMk/>
            <pc:sldMk cId="1185303355" sldId="5252"/>
            <ac:spMk id="32" creationId="{00000000-0000-0000-0000-000000000000}"/>
          </ac:spMkLst>
        </pc:spChg>
        <pc:spChg chg="add mod">
          <ac:chgData name="Мягмарханд Эрдэнэ-Очир" userId="f2694b7e-aac6-431f-99bb-3d127f952813" providerId="ADAL" clId="{0FD697D0-416E-4EDD-BF9B-C1B0606BFB48}" dt="2023-11-28T15:13:02.202" v="2129" actId="207"/>
          <ac:spMkLst>
            <pc:docMk/>
            <pc:sldMk cId="1185303355" sldId="5252"/>
            <ac:spMk id="33" creationId="{0970ABEA-677F-411C-F0C1-F2765C381095}"/>
          </ac:spMkLst>
        </pc:spChg>
        <pc:spChg chg="add mod">
          <ac:chgData name="Мягмарханд Эрдэнэ-Очир" userId="f2694b7e-aac6-431f-99bb-3d127f952813" providerId="ADAL" clId="{0FD697D0-416E-4EDD-BF9B-C1B0606BFB48}" dt="2023-11-28T15:13:08.504" v="2130" actId="207"/>
          <ac:spMkLst>
            <pc:docMk/>
            <pc:sldMk cId="1185303355" sldId="5252"/>
            <ac:spMk id="34" creationId="{13A0EB08-5898-1372-5C91-E8AFDF626F7E}"/>
          </ac:spMkLst>
        </pc:spChg>
        <pc:spChg chg="mod">
          <ac:chgData name="Мягмарханд Эрдэнэ-Очир" userId="f2694b7e-aac6-431f-99bb-3d127f952813" providerId="ADAL" clId="{0FD697D0-416E-4EDD-BF9B-C1B0606BFB48}" dt="2023-11-28T14:21:31.052" v="88"/>
          <ac:spMkLst>
            <pc:docMk/>
            <pc:sldMk cId="1185303355" sldId="5252"/>
            <ac:spMk id="36" creationId="{ABF864B9-C843-8CDA-00C0-5F294C1F8D67}"/>
          </ac:spMkLst>
        </pc:spChg>
        <pc:spChg chg="mod">
          <ac:chgData name="Мягмарханд Эрдэнэ-Очир" userId="f2694b7e-aac6-431f-99bb-3d127f952813" providerId="ADAL" clId="{0FD697D0-416E-4EDD-BF9B-C1B0606BFB48}" dt="2023-11-28T14:21:31.052" v="88"/>
          <ac:spMkLst>
            <pc:docMk/>
            <pc:sldMk cId="1185303355" sldId="5252"/>
            <ac:spMk id="37" creationId="{830C4F85-0FB8-5A9F-FD83-24222A4CF03B}"/>
          </ac:spMkLst>
        </pc:spChg>
        <pc:spChg chg="mod">
          <ac:chgData name="Мягмарханд Эрдэнэ-Очир" userId="f2694b7e-aac6-431f-99bb-3d127f952813" providerId="ADAL" clId="{0FD697D0-416E-4EDD-BF9B-C1B0606BFB48}" dt="2023-11-28T14:21:31.052" v="88"/>
          <ac:spMkLst>
            <pc:docMk/>
            <pc:sldMk cId="1185303355" sldId="5252"/>
            <ac:spMk id="39" creationId="{995ED382-2609-740C-E8C5-65A15AA37485}"/>
          </ac:spMkLst>
        </pc:spChg>
        <pc:spChg chg="mod">
          <ac:chgData name="Мягмарханд Эрдэнэ-Очир" userId="f2694b7e-aac6-431f-99bb-3d127f952813" providerId="ADAL" clId="{0FD697D0-416E-4EDD-BF9B-C1B0606BFB48}" dt="2023-11-28T14:21:31.052" v="88"/>
          <ac:spMkLst>
            <pc:docMk/>
            <pc:sldMk cId="1185303355" sldId="5252"/>
            <ac:spMk id="40" creationId="{67846AD9-CFEC-08CB-850F-535A542AD69D}"/>
          </ac:spMkLst>
        </pc:spChg>
        <pc:spChg chg="mod">
          <ac:chgData name="Мягмарханд Эрдэнэ-Очир" userId="f2694b7e-aac6-431f-99bb-3d127f952813" providerId="ADAL" clId="{0FD697D0-416E-4EDD-BF9B-C1B0606BFB48}" dt="2023-11-28T14:21:31.052" v="88"/>
          <ac:spMkLst>
            <pc:docMk/>
            <pc:sldMk cId="1185303355" sldId="5252"/>
            <ac:spMk id="41" creationId="{11D745D4-38E1-4317-CE94-B9646B61A24A}"/>
          </ac:spMkLst>
        </pc:spChg>
        <pc:spChg chg="add mod">
          <ac:chgData name="Мягмарханд Эрдэнэ-Очир" userId="f2694b7e-aac6-431f-99bb-3d127f952813" providerId="ADAL" clId="{0FD697D0-416E-4EDD-BF9B-C1B0606BFB48}" dt="2023-11-28T14:21:34.599" v="90" actId="164"/>
          <ac:spMkLst>
            <pc:docMk/>
            <pc:sldMk cId="1185303355" sldId="5252"/>
            <ac:spMk id="42" creationId="{F4402067-9B4C-1907-A6FD-9DB1C1D1ECDF}"/>
          </ac:spMkLst>
        </pc:spChg>
        <pc:spChg chg="mod">
          <ac:chgData name="Мягмарханд Эрдэнэ-Очир" userId="f2694b7e-aac6-431f-99bb-3d127f952813" providerId="ADAL" clId="{0FD697D0-416E-4EDD-BF9B-C1B0606BFB48}" dt="2023-11-28T14:21:31.052" v="88"/>
          <ac:spMkLst>
            <pc:docMk/>
            <pc:sldMk cId="1185303355" sldId="5252"/>
            <ac:spMk id="44" creationId="{42B21239-DC83-1DFE-8AA2-6696E3CC59AC}"/>
          </ac:spMkLst>
        </pc:spChg>
        <pc:spChg chg="mod">
          <ac:chgData name="Мягмарханд Эрдэнэ-Очир" userId="f2694b7e-aac6-431f-99bb-3d127f952813" providerId="ADAL" clId="{0FD697D0-416E-4EDD-BF9B-C1B0606BFB48}" dt="2023-11-28T14:21:31.052" v="88"/>
          <ac:spMkLst>
            <pc:docMk/>
            <pc:sldMk cId="1185303355" sldId="5252"/>
            <ac:spMk id="45" creationId="{07CDE676-5EC1-A9F5-7585-3FBEAE95BCFA}"/>
          </ac:spMkLst>
        </pc:spChg>
        <pc:spChg chg="mod">
          <ac:chgData name="Мягмарханд Эрдэнэ-Очир" userId="f2694b7e-aac6-431f-99bb-3d127f952813" providerId="ADAL" clId="{0FD697D0-416E-4EDD-BF9B-C1B0606BFB48}" dt="2023-11-28T14:21:31.052" v="88"/>
          <ac:spMkLst>
            <pc:docMk/>
            <pc:sldMk cId="1185303355" sldId="5252"/>
            <ac:spMk id="46" creationId="{AAAAFACB-0014-394A-C02E-266AAD951DC6}"/>
          </ac:spMkLst>
        </pc:spChg>
        <pc:spChg chg="mod">
          <ac:chgData name="Мягмарханд Эрдэнэ-Очир" userId="f2694b7e-aac6-431f-99bb-3d127f952813" providerId="ADAL" clId="{0FD697D0-416E-4EDD-BF9B-C1B0606BFB48}" dt="2023-11-28T14:21:31.052" v="88"/>
          <ac:spMkLst>
            <pc:docMk/>
            <pc:sldMk cId="1185303355" sldId="5252"/>
            <ac:spMk id="47" creationId="{6AD8B8E4-22D9-EB0F-2C6F-190B1065001A}"/>
          </ac:spMkLst>
        </pc:spChg>
        <pc:spChg chg="add mod">
          <ac:chgData name="Мягмарханд Эрдэнэ-Очир" userId="f2694b7e-aac6-431f-99bb-3d127f952813" providerId="ADAL" clId="{0FD697D0-416E-4EDD-BF9B-C1B0606BFB48}" dt="2023-11-28T14:26:39.049" v="172" actId="255"/>
          <ac:spMkLst>
            <pc:docMk/>
            <pc:sldMk cId="1185303355" sldId="5252"/>
            <ac:spMk id="51" creationId="{401B3B88-B928-068F-11BC-315847248A03}"/>
          </ac:spMkLst>
        </pc:spChg>
        <pc:spChg chg="add del mod">
          <ac:chgData name="Мягмарханд Эрдэнэ-Очир" userId="f2694b7e-aac6-431f-99bb-3d127f952813" providerId="ADAL" clId="{0FD697D0-416E-4EDD-BF9B-C1B0606BFB48}" dt="2023-11-28T14:23:12.858" v="119" actId="478"/>
          <ac:spMkLst>
            <pc:docMk/>
            <pc:sldMk cId="1185303355" sldId="5252"/>
            <ac:spMk id="52" creationId="{94267424-1830-5A7C-9F22-F0B8E94BAD2E}"/>
          </ac:spMkLst>
        </pc:spChg>
        <pc:spChg chg="add mod">
          <ac:chgData name="Мягмарханд Эрдэнэ-Очир" userId="f2694b7e-aac6-431f-99bb-3d127f952813" providerId="ADAL" clId="{0FD697D0-416E-4EDD-BF9B-C1B0606BFB48}" dt="2023-11-28T14:26:39.049" v="172" actId="255"/>
          <ac:spMkLst>
            <pc:docMk/>
            <pc:sldMk cId="1185303355" sldId="5252"/>
            <ac:spMk id="53" creationId="{C4BA3657-B6E3-4739-F429-F5A94C028666}"/>
          </ac:spMkLst>
        </pc:spChg>
        <pc:spChg chg="add del mod">
          <ac:chgData name="Мягмарханд Эрдэнэ-Очир" userId="f2694b7e-aac6-431f-99bb-3d127f952813" providerId="ADAL" clId="{0FD697D0-416E-4EDD-BF9B-C1B0606BFB48}" dt="2023-11-28T14:23:29.487" v="122" actId="478"/>
          <ac:spMkLst>
            <pc:docMk/>
            <pc:sldMk cId="1185303355" sldId="5252"/>
            <ac:spMk id="54" creationId="{3B7C105C-CACF-1A23-427C-7766237A864E}"/>
          </ac:spMkLst>
        </pc:spChg>
        <pc:spChg chg="add mod">
          <ac:chgData name="Мягмарханд Эрдэнэ-Очир" userId="f2694b7e-aac6-431f-99bb-3d127f952813" providerId="ADAL" clId="{0FD697D0-416E-4EDD-BF9B-C1B0606BFB48}" dt="2023-11-28T14:26:39.049" v="172" actId="255"/>
          <ac:spMkLst>
            <pc:docMk/>
            <pc:sldMk cId="1185303355" sldId="5252"/>
            <ac:spMk id="55" creationId="{3C281763-C1DE-650D-1D8F-A5665F26715F}"/>
          </ac:spMkLst>
        </pc:spChg>
        <pc:spChg chg="add del mod">
          <ac:chgData name="Мягмарханд Эрдэнэ-Очир" userId="f2694b7e-aac6-431f-99bb-3d127f952813" providerId="ADAL" clId="{0FD697D0-416E-4EDD-BF9B-C1B0606BFB48}" dt="2023-11-28T14:26:02.786" v="165" actId="478"/>
          <ac:spMkLst>
            <pc:docMk/>
            <pc:sldMk cId="1185303355" sldId="5252"/>
            <ac:spMk id="56" creationId="{AA8717F5-2179-6621-669D-26045AD880E5}"/>
          </ac:spMkLst>
        </pc:spChg>
        <pc:spChg chg="add mod">
          <ac:chgData name="Мягмарханд Эрдэнэ-Очир" userId="f2694b7e-aac6-431f-99bb-3d127f952813" providerId="ADAL" clId="{0FD697D0-416E-4EDD-BF9B-C1B0606BFB48}" dt="2023-11-28T14:26:39.049" v="172" actId="255"/>
          <ac:spMkLst>
            <pc:docMk/>
            <pc:sldMk cId="1185303355" sldId="5252"/>
            <ac:spMk id="57" creationId="{0047E7ED-C62F-5268-A219-F9D6FF1AA36A}"/>
          </ac:spMkLst>
        </pc:spChg>
        <pc:spChg chg="add del mod">
          <ac:chgData name="Мягмарханд Эрдэнэ-Очир" userId="f2694b7e-aac6-431f-99bb-3d127f952813" providerId="ADAL" clId="{0FD697D0-416E-4EDD-BF9B-C1B0606BFB48}" dt="2023-11-28T14:26:01.600" v="164" actId="478"/>
          <ac:spMkLst>
            <pc:docMk/>
            <pc:sldMk cId="1185303355" sldId="5252"/>
            <ac:spMk id="58" creationId="{B9AE8F7A-E2D7-4829-5B86-338C42120E6D}"/>
          </ac:spMkLst>
        </pc:spChg>
        <pc:grpChg chg="add del mod">
          <ac:chgData name="Мягмарханд Эрдэнэ-Очир" userId="f2694b7e-aac6-431f-99bb-3d127f952813" providerId="ADAL" clId="{0FD697D0-416E-4EDD-BF9B-C1B0606BFB48}" dt="2023-11-28T14:21:30.357" v="87"/>
          <ac:grpSpMkLst>
            <pc:docMk/>
            <pc:sldMk cId="1185303355" sldId="5252"/>
            <ac:grpSpMk id="13" creationId="{8DA880A5-E3D7-138C-440B-C29548F21C38}"/>
          </ac:grpSpMkLst>
        </pc:grpChg>
        <pc:grpChg chg="add del mod">
          <ac:chgData name="Мягмарханд Эрдэнэ-Очир" userId="f2694b7e-aac6-431f-99bb-3d127f952813" providerId="ADAL" clId="{0FD697D0-416E-4EDD-BF9B-C1B0606BFB48}" dt="2023-11-28T14:21:30.357" v="87"/>
          <ac:grpSpMkLst>
            <pc:docMk/>
            <pc:sldMk cId="1185303355" sldId="5252"/>
            <ac:grpSpMk id="16" creationId="{667A94B4-2126-E115-E779-59FC748C2ECA}"/>
          </ac:grpSpMkLst>
        </pc:grpChg>
        <pc:grpChg chg="add del mod">
          <ac:chgData name="Мягмарханд Эрдэнэ-Очир" userId="f2694b7e-aac6-431f-99bb-3d127f952813" providerId="ADAL" clId="{0FD697D0-416E-4EDD-BF9B-C1B0606BFB48}" dt="2023-11-28T14:21:30.357" v="87"/>
          <ac:grpSpMkLst>
            <pc:docMk/>
            <pc:sldMk cId="1185303355" sldId="5252"/>
            <ac:grpSpMk id="21" creationId="{8893C2E7-EF97-48C1-EAD5-DFDB1D5B9314}"/>
          </ac:grpSpMkLst>
        </pc:grpChg>
        <pc:grpChg chg="add mod">
          <ac:chgData name="Мягмарханд Эрдэнэ-Очир" userId="f2694b7e-aac6-431f-99bb-3d127f952813" providerId="ADAL" clId="{0FD697D0-416E-4EDD-BF9B-C1B0606BFB48}" dt="2023-11-28T14:21:34.599" v="90" actId="164"/>
          <ac:grpSpMkLst>
            <pc:docMk/>
            <pc:sldMk cId="1185303355" sldId="5252"/>
            <ac:grpSpMk id="35" creationId="{35A1F087-4937-39E0-36C3-6E948257C580}"/>
          </ac:grpSpMkLst>
        </pc:grpChg>
        <pc:grpChg chg="add mod">
          <ac:chgData name="Мягмарханд Эрдэнэ-Очир" userId="f2694b7e-aac6-431f-99bb-3d127f952813" providerId="ADAL" clId="{0FD697D0-416E-4EDD-BF9B-C1B0606BFB48}" dt="2023-11-28T14:21:34.599" v="90" actId="164"/>
          <ac:grpSpMkLst>
            <pc:docMk/>
            <pc:sldMk cId="1185303355" sldId="5252"/>
            <ac:grpSpMk id="38" creationId="{5F435BCF-420C-93CD-764D-96F1CD09BC1F}"/>
          </ac:grpSpMkLst>
        </pc:grpChg>
        <pc:grpChg chg="add mod">
          <ac:chgData name="Мягмарханд Эрдэнэ-Очир" userId="f2694b7e-aac6-431f-99bb-3d127f952813" providerId="ADAL" clId="{0FD697D0-416E-4EDD-BF9B-C1B0606BFB48}" dt="2023-11-28T14:21:34.599" v="90" actId="164"/>
          <ac:grpSpMkLst>
            <pc:docMk/>
            <pc:sldMk cId="1185303355" sldId="5252"/>
            <ac:grpSpMk id="43" creationId="{184DEFD9-3463-AA77-C048-8F5CFE964FA9}"/>
          </ac:grpSpMkLst>
        </pc:grpChg>
        <pc:grpChg chg="add mod">
          <ac:chgData name="Мягмарханд Эрдэнэ-Очир" userId="f2694b7e-aac6-431f-99bb-3d127f952813" providerId="ADAL" clId="{0FD697D0-416E-4EDD-BF9B-C1B0606BFB48}" dt="2023-11-28T14:22:14.090" v="97" actId="164"/>
          <ac:grpSpMkLst>
            <pc:docMk/>
            <pc:sldMk cId="1185303355" sldId="5252"/>
            <ac:grpSpMk id="48" creationId="{5A1B330E-5AEB-93E6-4EB1-7ED12551D0DD}"/>
          </ac:grpSpMkLst>
        </pc:grpChg>
        <pc:grpChg chg="add mod">
          <ac:chgData name="Мягмарханд Эрдэнэ-Очир" userId="f2694b7e-aac6-431f-99bb-3d127f952813" providerId="ADAL" clId="{0FD697D0-416E-4EDD-BF9B-C1B0606BFB48}" dt="2023-11-28T14:25:45.389" v="160" actId="1076"/>
          <ac:grpSpMkLst>
            <pc:docMk/>
            <pc:sldMk cId="1185303355" sldId="5252"/>
            <ac:grpSpMk id="50" creationId="{267BB726-3352-EAA0-6C1F-A3CFED66D041}"/>
          </ac:grpSpMkLst>
        </pc:grpChg>
        <pc:grpChg chg="add mod">
          <ac:chgData name="Мягмарханд Эрдэнэ-Очир" userId="f2694b7e-aac6-431f-99bb-3d127f952813" providerId="ADAL" clId="{0FD697D0-416E-4EDD-BF9B-C1B0606BFB48}" dt="2023-11-28T14:26:07.330" v="166" actId="1076"/>
          <ac:grpSpMkLst>
            <pc:docMk/>
            <pc:sldMk cId="1185303355" sldId="5252"/>
            <ac:grpSpMk id="59" creationId="{0DD0AB2E-2A7C-E470-869B-D9FE9C750BA3}"/>
          </ac:grpSpMkLst>
        </pc:grpChg>
        <pc:picChg chg="add mod">
          <ac:chgData name="Мягмарханд Эрдэнэ-Очир" userId="f2694b7e-aac6-431f-99bb-3d127f952813" providerId="ADAL" clId="{0FD697D0-416E-4EDD-BF9B-C1B0606BFB48}" dt="2023-11-28T14:59:05.787" v="1566" actId="14100"/>
          <ac:picMkLst>
            <pc:docMk/>
            <pc:sldMk cId="1185303355" sldId="5252"/>
            <ac:picMk id="49" creationId="{32FC4EA8-41A0-4CC0-25B4-94529885E5CE}"/>
          </ac:picMkLst>
        </pc:picChg>
      </pc:sldChg>
      <pc:sldChg chg="add del">
        <pc:chgData name="Мягмарханд Эрдэнэ-Очир" userId="f2694b7e-aac6-431f-99bb-3d127f952813" providerId="ADAL" clId="{0FD697D0-416E-4EDD-BF9B-C1B0606BFB48}" dt="2023-11-28T14:18:29.981" v="76" actId="47"/>
        <pc:sldMkLst>
          <pc:docMk/>
          <pc:sldMk cId="1677457749" sldId="5253"/>
        </pc:sldMkLst>
      </pc:sldChg>
      <pc:sldChg chg="add del setBg">
        <pc:chgData name="Мягмарханд Эрдэнэ-Очир" userId="f2694b7e-aac6-431f-99bb-3d127f952813" providerId="ADAL" clId="{0FD697D0-416E-4EDD-BF9B-C1B0606BFB48}" dt="2023-11-28T14:15:53.143" v="7"/>
        <pc:sldMkLst>
          <pc:docMk/>
          <pc:sldMk cId="2214250933" sldId="5253"/>
        </pc:sldMkLst>
      </pc:sldChg>
      <pc:sldChg chg="addSp modSp add mod setBg">
        <pc:chgData name="Мягмарханд Эрдэнэ-Очир" userId="f2694b7e-aac6-431f-99bb-3d127f952813" providerId="ADAL" clId="{0FD697D0-416E-4EDD-BF9B-C1B0606BFB48}" dt="2023-11-28T14:32:03.696" v="278" actId="14100"/>
        <pc:sldMkLst>
          <pc:docMk/>
          <pc:sldMk cId="2218350161" sldId="5253"/>
        </pc:sldMkLst>
        <pc:spChg chg="add mod">
          <ac:chgData name="Мягмарханд Эрдэнэ-Очир" userId="f2694b7e-aac6-431f-99bb-3d127f952813" providerId="ADAL" clId="{0FD697D0-416E-4EDD-BF9B-C1B0606BFB48}" dt="2023-11-28T14:28:41.719" v="194" actId="1076"/>
          <ac:spMkLst>
            <pc:docMk/>
            <pc:sldMk cId="2218350161" sldId="5253"/>
            <ac:spMk id="3" creationId="{83249E71-0282-EFB0-F2BC-AA1FF6FBEA69}"/>
          </ac:spMkLst>
        </pc:spChg>
        <pc:spChg chg="mod">
          <ac:chgData name="Мягмарханд Эрдэнэ-Очир" userId="f2694b7e-aac6-431f-99bb-3d127f952813" providerId="ADAL" clId="{0FD697D0-416E-4EDD-BF9B-C1B0606BFB48}" dt="2023-11-28T14:27:32.548" v="183" actId="1076"/>
          <ac:spMkLst>
            <pc:docMk/>
            <pc:sldMk cId="2218350161" sldId="5253"/>
            <ac:spMk id="5" creationId="{47839020-9FC2-DBEF-4A11-A51459A8B923}"/>
          </ac:spMkLst>
        </pc:spChg>
        <pc:spChg chg="mod">
          <ac:chgData name="Мягмарханд Эрдэнэ-Очир" userId="f2694b7e-aac6-431f-99bb-3d127f952813" providerId="ADAL" clId="{0FD697D0-416E-4EDD-BF9B-C1B0606BFB48}" dt="2023-11-28T14:27:19.999" v="179" actId="14100"/>
          <ac:spMkLst>
            <pc:docMk/>
            <pc:sldMk cId="2218350161" sldId="5253"/>
            <ac:spMk id="6" creationId="{C1F1DB5D-2F91-4BF3-AB11-A760EB168F5A}"/>
          </ac:spMkLst>
        </pc:spChg>
        <pc:spChg chg="add mod">
          <ac:chgData name="Мягмарханд Эрдэнэ-Очир" userId="f2694b7e-aac6-431f-99bb-3d127f952813" providerId="ADAL" clId="{0FD697D0-416E-4EDD-BF9B-C1B0606BFB48}" dt="2023-11-28T14:28:41.719" v="194" actId="1076"/>
          <ac:spMkLst>
            <pc:docMk/>
            <pc:sldMk cId="2218350161" sldId="5253"/>
            <ac:spMk id="8" creationId="{84798552-EC11-12FA-30A1-7FF31469F338}"/>
          </ac:spMkLst>
        </pc:spChg>
        <pc:spChg chg="add mod">
          <ac:chgData name="Мягмарханд Эрдэнэ-Очир" userId="f2694b7e-aac6-431f-99bb-3d127f952813" providerId="ADAL" clId="{0FD697D0-416E-4EDD-BF9B-C1B0606BFB48}" dt="2023-11-28T14:28:41.719" v="194" actId="1076"/>
          <ac:spMkLst>
            <pc:docMk/>
            <pc:sldMk cId="2218350161" sldId="5253"/>
            <ac:spMk id="9" creationId="{87E9DC9D-E501-0B7D-F454-ED3A42751C29}"/>
          </ac:spMkLst>
        </pc:spChg>
        <pc:spChg chg="add mod">
          <ac:chgData name="Мягмарханд Эрдэнэ-Очир" userId="f2694b7e-aac6-431f-99bb-3d127f952813" providerId="ADAL" clId="{0FD697D0-416E-4EDD-BF9B-C1B0606BFB48}" dt="2023-11-28T14:28:41.719" v="194" actId="1076"/>
          <ac:spMkLst>
            <pc:docMk/>
            <pc:sldMk cId="2218350161" sldId="5253"/>
            <ac:spMk id="10" creationId="{27FB0C66-1EAA-7ACF-B4AA-813D06DB9BB7}"/>
          </ac:spMkLst>
        </pc:spChg>
        <pc:spChg chg="add mod">
          <ac:chgData name="Мягмарханд Эрдэнэ-Очир" userId="f2694b7e-aac6-431f-99bb-3d127f952813" providerId="ADAL" clId="{0FD697D0-416E-4EDD-BF9B-C1B0606BFB48}" dt="2023-11-28T14:29:17.243" v="210" actId="1076"/>
          <ac:spMkLst>
            <pc:docMk/>
            <pc:sldMk cId="2218350161" sldId="5253"/>
            <ac:spMk id="11" creationId="{9C36A238-EEA2-74F1-A5D0-6660C7D9D8ED}"/>
          </ac:spMkLst>
        </pc:spChg>
        <pc:spChg chg="add mod">
          <ac:chgData name="Мягмарханд Эрдэнэ-Очир" userId="f2694b7e-aac6-431f-99bb-3d127f952813" providerId="ADAL" clId="{0FD697D0-416E-4EDD-BF9B-C1B0606BFB48}" dt="2023-11-28T14:29:17.243" v="210" actId="1076"/>
          <ac:spMkLst>
            <pc:docMk/>
            <pc:sldMk cId="2218350161" sldId="5253"/>
            <ac:spMk id="12" creationId="{8DCC7D69-65EF-00EF-7313-CEA7A8410EE8}"/>
          </ac:spMkLst>
        </pc:spChg>
        <pc:spChg chg="add mod">
          <ac:chgData name="Мягмарханд Эрдэнэ-Очир" userId="f2694b7e-aac6-431f-99bb-3d127f952813" providerId="ADAL" clId="{0FD697D0-416E-4EDD-BF9B-C1B0606BFB48}" dt="2023-11-28T14:29:22.579" v="211" actId="207"/>
          <ac:spMkLst>
            <pc:docMk/>
            <pc:sldMk cId="2218350161" sldId="5253"/>
            <ac:spMk id="13" creationId="{FD89D61B-828F-460C-3A31-C46EFA78A0C5}"/>
          </ac:spMkLst>
        </pc:spChg>
        <pc:spChg chg="add mod">
          <ac:chgData name="Мягмарханд Эрдэнэ-Очир" userId="f2694b7e-aac6-431f-99bb-3d127f952813" providerId="ADAL" clId="{0FD697D0-416E-4EDD-BF9B-C1B0606BFB48}" dt="2023-11-28T14:29:17.243" v="210" actId="1076"/>
          <ac:spMkLst>
            <pc:docMk/>
            <pc:sldMk cId="2218350161" sldId="5253"/>
            <ac:spMk id="14" creationId="{4AE25E18-D14E-5DB5-5D27-84D6867A275F}"/>
          </ac:spMkLst>
        </pc:spChg>
        <pc:spChg chg="mod">
          <ac:chgData name="Мягмарханд Эрдэнэ-Очир" userId="f2694b7e-aac6-431f-99bb-3d127f952813" providerId="ADAL" clId="{0FD697D0-416E-4EDD-BF9B-C1B0606BFB48}" dt="2023-11-28T14:32:03.696" v="278" actId="14100"/>
          <ac:spMkLst>
            <pc:docMk/>
            <pc:sldMk cId="2218350161" sldId="5253"/>
            <ac:spMk id="32" creationId="{00000000-0000-0000-0000-000000000000}"/>
          </ac:spMkLst>
        </pc:spChg>
        <pc:picChg chg="mod">
          <ac:chgData name="Мягмарханд Эрдэнэ-Очир" userId="f2694b7e-aac6-431f-99bb-3d127f952813" providerId="ADAL" clId="{0FD697D0-416E-4EDD-BF9B-C1B0606BFB48}" dt="2023-11-28T14:27:27.964" v="182" actId="1076"/>
          <ac:picMkLst>
            <pc:docMk/>
            <pc:sldMk cId="2218350161" sldId="5253"/>
            <ac:picMk id="4" creationId="{6034849B-9504-43E3-1A97-2F6D0103F788}"/>
          </ac:picMkLst>
        </pc:picChg>
      </pc:sldChg>
      <pc:sldChg chg="addSp delSp modSp add mod">
        <pc:chgData name="Мягмарханд Эрдэнэ-Очир" userId="f2694b7e-aac6-431f-99bb-3d127f952813" providerId="ADAL" clId="{0FD697D0-416E-4EDD-BF9B-C1B0606BFB48}" dt="2023-11-28T15:19:57.968" v="2135" actId="20577"/>
        <pc:sldMkLst>
          <pc:docMk/>
          <pc:sldMk cId="2651713841" sldId="5254"/>
        </pc:sldMkLst>
        <pc:spChg chg="del">
          <ac:chgData name="Мягмарханд Эрдэнэ-Очир" userId="f2694b7e-aac6-431f-99bb-3d127f952813" providerId="ADAL" clId="{0FD697D0-416E-4EDD-BF9B-C1B0606BFB48}" dt="2023-11-28T14:29:32.405" v="213" actId="478"/>
          <ac:spMkLst>
            <pc:docMk/>
            <pc:sldMk cId="2651713841" sldId="5254"/>
            <ac:spMk id="3" creationId="{83249E71-0282-EFB0-F2BC-AA1FF6FBEA69}"/>
          </ac:spMkLst>
        </pc:spChg>
        <pc:spChg chg="del">
          <ac:chgData name="Мягмарханд Эрдэнэ-Очир" userId="f2694b7e-aac6-431f-99bb-3d127f952813" providerId="ADAL" clId="{0FD697D0-416E-4EDD-BF9B-C1B0606BFB48}" dt="2023-11-28T14:29:32.405" v="213" actId="478"/>
          <ac:spMkLst>
            <pc:docMk/>
            <pc:sldMk cId="2651713841" sldId="5254"/>
            <ac:spMk id="5" creationId="{47839020-9FC2-DBEF-4A11-A51459A8B923}"/>
          </ac:spMkLst>
        </pc:spChg>
        <pc:spChg chg="del">
          <ac:chgData name="Мягмарханд Эрдэнэ-Очир" userId="f2694b7e-aac6-431f-99bb-3d127f952813" providerId="ADAL" clId="{0FD697D0-416E-4EDD-BF9B-C1B0606BFB48}" dt="2023-11-28T14:29:34.012" v="214" actId="478"/>
          <ac:spMkLst>
            <pc:docMk/>
            <pc:sldMk cId="2651713841" sldId="5254"/>
            <ac:spMk id="6" creationId="{C1F1DB5D-2F91-4BF3-AB11-A760EB168F5A}"/>
          </ac:spMkLst>
        </pc:spChg>
        <pc:spChg chg="del">
          <ac:chgData name="Мягмарханд Эрдэнэ-Очир" userId="f2694b7e-aac6-431f-99bb-3d127f952813" providerId="ADAL" clId="{0FD697D0-416E-4EDD-BF9B-C1B0606BFB48}" dt="2023-11-28T14:29:32.405" v="213" actId="478"/>
          <ac:spMkLst>
            <pc:docMk/>
            <pc:sldMk cId="2651713841" sldId="5254"/>
            <ac:spMk id="8" creationId="{84798552-EC11-12FA-30A1-7FF31469F338}"/>
          </ac:spMkLst>
        </pc:spChg>
        <pc:spChg chg="del">
          <ac:chgData name="Мягмарханд Эрдэнэ-Очир" userId="f2694b7e-aac6-431f-99bb-3d127f952813" providerId="ADAL" clId="{0FD697D0-416E-4EDD-BF9B-C1B0606BFB48}" dt="2023-11-28T14:29:32.405" v="213" actId="478"/>
          <ac:spMkLst>
            <pc:docMk/>
            <pc:sldMk cId="2651713841" sldId="5254"/>
            <ac:spMk id="9" creationId="{87E9DC9D-E501-0B7D-F454-ED3A42751C29}"/>
          </ac:spMkLst>
        </pc:spChg>
        <pc:spChg chg="del">
          <ac:chgData name="Мягмарханд Эрдэнэ-Очир" userId="f2694b7e-aac6-431f-99bb-3d127f952813" providerId="ADAL" clId="{0FD697D0-416E-4EDD-BF9B-C1B0606BFB48}" dt="2023-11-28T14:29:32.405" v="213" actId="478"/>
          <ac:spMkLst>
            <pc:docMk/>
            <pc:sldMk cId="2651713841" sldId="5254"/>
            <ac:spMk id="10" creationId="{27FB0C66-1EAA-7ACF-B4AA-813D06DB9BB7}"/>
          </ac:spMkLst>
        </pc:spChg>
        <pc:spChg chg="del">
          <ac:chgData name="Мягмарханд Эрдэнэ-Очир" userId="f2694b7e-aac6-431f-99bb-3d127f952813" providerId="ADAL" clId="{0FD697D0-416E-4EDD-BF9B-C1B0606BFB48}" dt="2023-11-28T14:29:32.405" v="213" actId="478"/>
          <ac:spMkLst>
            <pc:docMk/>
            <pc:sldMk cId="2651713841" sldId="5254"/>
            <ac:spMk id="11" creationId="{9C36A238-EEA2-74F1-A5D0-6660C7D9D8ED}"/>
          </ac:spMkLst>
        </pc:spChg>
        <pc:spChg chg="del">
          <ac:chgData name="Мягмарханд Эрдэнэ-Очир" userId="f2694b7e-aac6-431f-99bb-3d127f952813" providerId="ADAL" clId="{0FD697D0-416E-4EDD-BF9B-C1B0606BFB48}" dt="2023-11-28T14:29:32.405" v="213" actId="478"/>
          <ac:spMkLst>
            <pc:docMk/>
            <pc:sldMk cId="2651713841" sldId="5254"/>
            <ac:spMk id="12" creationId="{8DCC7D69-65EF-00EF-7313-CEA7A8410EE8}"/>
          </ac:spMkLst>
        </pc:spChg>
        <pc:spChg chg="del">
          <ac:chgData name="Мягмарханд Эрдэнэ-Очир" userId="f2694b7e-aac6-431f-99bb-3d127f952813" providerId="ADAL" clId="{0FD697D0-416E-4EDD-BF9B-C1B0606BFB48}" dt="2023-11-28T14:29:32.405" v="213" actId="478"/>
          <ac:spMkLst>
            <pc:docMk/>
            <pc:sldMk cId="2651713841" sldId="5254"/>
            <ac:spMk id="13" creationId="{FD89D61B-828F-460C-3A31-C46EFA78A0C5}"/>
          </ac:spMkLst>
        </pc:spChg>
        <pc:spChg chg="del">
          <ac:chgData name="Мягмарханд Эрдэнэ-Очир" userId="f2694b7e-aac6-431f-99bb-3d127f952813" providerId="ADAL" clId="{0FD697D0-416E-4EDD-BF9B-C1B0606BFB48}" dt="2023-11-28T14:29:32.405" v="213" actId="478"/>
          <ac:spMkLst>
            <pc:docMk/>
            <pc:sldMk cId="2651713841" sldId="5254"/>
            <ac:spMk id="14" creationId="{4AE25E18-D14E-5DB5-5D27-84D6867A275F}"/>
          </ac:spMkLst>
        </pc:spChg>
        <pc:spChg chg="mod">
          <ac:chgData name="Мягмарханд Эрдэнэ-Очир" userId="f2694b7e-aac6-431f-99bb-3d127f952813" providerId="ADAL" clId="{0FD697D0-416E-4EDD-BF9B-C1B0606BFB48}" dt="2023-11-28T14:30:27.475" v="243"/>
          <ac:spMkLst>
            <pc:docMk/>
            <pc:sldMk cId="2651713841" sldId="5254"/>
            <ac:spMk id="17" creationId="{39F83217-57E9-5B2C-76D7-D35BC7900E60}"/>
          </ac:spMkLst>
        </pc:spChg>
        <pc:spChg chg="mod">
          <ac:chgData name="Мягмарханд Эрдэнэ-Очир" userId="f2694b7e-aac6-431f-99bb-3d127f952813" providerId="ADAL" clId="{0FD697D0-416E-4EDD-BF9B-C1B0606BFB48}" dt="2023-11-28T14:30:27.475" v="243"/>
          <ac:spMkLst>
            <pc:docMk/>
            <pc:sldMk cId="2651713841" sldId="5254"/>
            <ac:spMk id="18" creationId="{22F4391C-1CFC-8436-0BA4-D6C387ADD6C2}"/>
          </ac:spMkLst>
        </pc:spChg>
        <pc:spChg chg="mod">
          <ac:chgData name="Мягмарханд Эрдэнэ-Очир" userId="f2694b7e-aac6-431f-99bb-3d127f952813" providerId="ADAL" clId="{0FD697D0-416E-4EDD-BF9B-C1B0606BFB48}" dt="2023-11-28T14:30:27.475" v="243"/>
          <ac:spMkLst>
            <pc:docMk/>
            <pc:sldMk cId="2651713841" sldId="5254"/>
            <ac:spMk id="19" creationId="{B18FA8A9-5203-8D1A-8E77-0A6D78EBE79E}"/>
          </ac:spMkLst>
        </pc:spChg>
        <pc:spChg chg="mod">
          <ac:chgData name="Мягмарханд Эрдэнэ-Очир" userId="f2694b7e-aac6-431f-99bb-3d127f952813" providerId="ADAL" clId="{0FD697D0-416E-4EDD-BF9B-C1B0606BFB48}" dt="2023-11-28T14:30:27.475" v="243"/>
          <ac:spMkLst>
            <pc:docMk/>
            <pc:sldMk cId="2651713841" sldId="5254"/>
            <ac:spMk id="20" creationId="{861BB8D9-0907-0330-C956-856DE7FF5E09}"/>
          </ac:spMkLst>
        </pc:spChg>
        <pc:spChg chg="mod">
          <ac:chgData name="Мягмарханд Эрдэнэ-Очир" userId="f2694b7e-aac6-431f-99bb-3d127f952813" providerId="ADAL" clId="{0FD697D0-416E-4EDD-BF9B-C1B0606BFB48}" dt="2023-11-28T14:30:27.475" v="243"/>
          <ac:spMkLst>
            <pc:docMk/>
            <pc:sldMk cId="2651713841" sldId="5254"/>
            <ac:spMk id="21" creationId="{50D16108-EDF6-B408-05AD-03B4D1C8E495}"/>
          </ac:spMkLst>
        </pc:spChg>
        <pc:spChg chg="mod">
          <ac:chgData name="Мягмарханд Эрдэнэ-Очир" userId="f2694b7e-aac6-431f-99bb-3d127f952813" providerId="ADAL" clId="{0FD697D0-416E-4EDD-BF9B-C1B0606BFB48}" dt="2023-11-28T14:30:27.475" v="243"/>
          <ac:spMkLst>
            <pc:docMk/>
            <pc:sldMk cId="2651713841" sldId="5254"/>
            <ac:spMk id="22" creationId="{41D0BA00-682E-B174-FAFB-F865A2C0D22A}"/>
          </ac:spMkLst>
        </pc:spChg>
        <pc:spChg chg="mod">
          <ac:chgData name="Мягмарханд Эрдэнэ-Очир" userId="f2694b7e-aac6-431f-99bb-3d127f952813" providerId="ADAL" clId="{0FD697D0-416E-4EDD-BF9B-C1B0606BFB48}" dt="2023-11-28T14:30:27.475" v="243"/>
          <ac:spMkLst>
            <pc:docMk/>
            <pc:sldMk cId="2651713841" sldId="5254"/>
            <ac:spMk id="23" creationId="{8DA5EE5D-185D-EFFE-9EC3-5129B3E126F2}"/>
          </ac:spMkLst>
        </pc:spChg>
        <pc:spChg chg="mod">
          <ac:chgData name="Мягмарханд Эрдэнэ-Очир" userId="f2694b7e-aac6-431f-99bb-3d127f952813" providerId="ADAL" clId="{0FD697D0-416E-4EDD-BF9B-C1B0606BFB48}" dt="2023-11-28T14:30:27.475" v="243"/>
          <ac:spMkLst>
            <pc:docMk/>
            <pc:sldMk cId="2651713841" sldId="5254"/>
            <ac:spMk id="24" creationId="{BCCF18E9-C63E-71C7-D2E0-16F9A58DA220}"/>
          </ac:spMkLst>
        </pc:spChg>
        <pc:spChg chg="mod">
          <ac:chgData name="Мягмарханд Эрдэнэ-Очир" userId="f2694b7e-aac6-431f-99bb-3d127f952813" providerId="ADAL" clId="{0FD697D0-416E-4EDD-BF9B-C1B0606BFB48}" dt="2023-11-28T14:30:27.475" v="243"/>
          <ac:spMkLst>
            <pc:docMk/>
            <pc:sldMk cId="2651713841" sldId="5254"/>
            <ac:spMk id="25" creationId="{97F3ED3E-A984-56BD-AB1E-3C993F850DA0}"/>
          </ac:spMkLst>
        </pc:spChg>
        <pc:spChg chg="mod">
          <ac:chgData name="Мягмарханд Эрдэнэ-Очир" userId="f2694b7e-aac6-431f-99bb-3d127f952813" providerId="ADAL" clId="{0FD697D0-416E-4EDD-BF9B-C1B0606BFB48}" dt="2023-11-28T14:30:27.475" v="243"/>
          <ac:spMkLst>
            <pc:docMk/>
            <pc:sldMk cId="2651713841" sldId="5254"/>
            <ac:spMk id="26" creationId="{87C48A92-0692-BCD5-7DAC-D4DF5097CDAB}"/>
          </ac:spMkLst>
        </pc:spChg>
        <pc:spChg chg="mod">
          <ac:chgData name="Мягмарханд Эрдэнэ-Очир" userId="f2694b7e-aac6-431f-99bb-3d127f952813" providerId="ADAL" clId="{0FD697D0-416E-4EDD-BF9B-C1B0606BFB48}" dt="2023-11-28T14:30:27.475" v="243"/>
          <ac:spMkLst>
            <pc:docMk/>
            <pc:sldMk cId="2651713841" sldId="5254"/>
            <ac:spMk id="27" creationId="{23A8E441-43BD-1543-12D7-C9E0D2ABA099}"/>
          </ac:spMkLst>
        </pc:spChg>
        <pc:spChg chg="mod">
          <ac:chgData name="Мягмарханд Эрдэнэ-Очир" userId="f2694b7e-aac6-431f-99bb-3d127f952813" providerId="ADAL" clId="{0FD697D0-416E-4EDD-BF9B-C1B0606BFB48}" dt="2023-11-28T14:30:27.475" v="243"/>
          <ac:spMkLst>
            <pc:docMk/>
            <pc:sldMk cId="2651713841" sldId="5254"/>
            <ac:spMk id="28" creationId="{E456177F-C3C4-0274-3DA0-021C7F99B778}"/>
          </ac:spMkLst>
        </pc:spChg>
        <pc:spChg chg="add mod">
          <ac:chgData name="Мягмарханд Эрдэнэ-Очир" userId="f2694b7e-aac6-431f-99bb-3d127f952813" providerId="ADAL" clId="{0FD697D0-416E-4EDD-BF9B-C1B0606BFB48}" dt="2023-11-28T14:30:42.061" v="249" actId="164"/>
          <ac:spMkLst>
            <pc:docMk/>
            <pc:sldMk cId="2651713841" sldId="5254"/>
            <ac:spMk id="29" creationId="{24EB6EC9-00C2-FC50-5D6A-334FB35611E0}"/>
          </ac:spMkLst>
        </pc:spChg>
        <pc:spChg chg="mod">
          <ac:chgData name="Мягмарханд Эрдэнэ-Очир" userId="f2694b7e-aac6-431f-99bb-3d127f952813" providerId="ADAL" clId="{0FD697D0-416E-4EDD-BF9B-C1B0606BFB48}" dt="2023-11-28T14:30:27.475" v="243"/>
          <ac:spMkLst>
            <pc:docMk/>
            <pc:sldMk cId="2651713841" sldId="5254"/>
            <ac:spMk id="31" creationId="{07D4AC62-2847-F20F-9A91-4BFD2C8B09FC}"/>
          </ac:spMkLst>
        </pc:spChg>
        <pc:spChg chg="mod">
          <ac:chgData name="Мягмарханд Эрдэнэ-Очир" userId="f2694b7e-aac6-431f-99bb-3d127f952813" providerId="ADAL" clId="{0FD697D0-416E-4EDD-BF9B-C1B0606BFB48}" dt="2023-11-28T14:58:48.623" v="1562" actId="14100"/>
          <ac:spMkLst>
            <pc:docMk/>
            <pc:sldMk cId="2651713841" sldId="5254"/>
            <ac:spMk id="32" creationId="{00000000-0000-0000-0000-000000000000}"/>
          </ac:spMkLst>
        </pc:spChg>
        <pc:spChg chg="mod">
          <ac:chgData name="Мягмарханд Эрдэнэ-Очир" userId="f2694b7e-aac6-431f-99bb-3d127f952813" providerId="ADAL" clId="{0FD697D0-416E-4EDD-BF9B-C1B0606BFB48}" dt="2023-11-28T14:30:27.475" v="243"/>
          <ac:spMkLst>
            <pc:docMk/>
            <pc:sldMk cId="2651713841" sldId="5254"/>
            <ac:spMk id="33" creationId="{52CF22AC-B733-9518-ED19-8953F44E775F}"/>
          </ac:spMkLst>
        </pc:spChg>
        <pc:spChg chg="mod">
          <ac:chgData name="Мягмарханд Эрдэнэ-Очир" userId="f2694b7e-aac6-431f-99bb-3d127f952813" providerId="ADAL" clId="{0FD697D0-416E-4EDD-BF9B-C1B0606BFB48}" dt="2023-11-28T14:30:27.475" v="243"/>
          <ac:spMkLst>
            <pc:docMk/>
            <pc:sldMk cId="2651713841" sldId="5254"/>
            <ac:spMk id="34" creationId="{26051F35-D568-DF3C-21CD-F184D32E66A6}"/>
          </ac:spMkLst>
        </pc:spChg>
        <pc:spChg chg="mod">
          <ac:chgData name="Мягмарханд Эрдэнэ-Очир" userId="f2694b7e-aac6-431f-99bb-3d127f952813" providerId="ADAL" clId="{0FD697D0-416E-4EDD-BF9B-C1B0606BFB48}" dt="2023-11-28T14:30:27.475" v="243"/>
          <ac:spMkLst>
            <pc:docMk/>
            <pc:sldMk cId="2651713841" sldId="5254"/>
            <ac:spMk id="35" creationId="{577C33F9-3256-E96D-6694-55DE28902A55}"/>
          </ac:spMkLst>
        </pc:spChg>
        <pc:spChg chg="mod">
          <ac:chgData name="Мягмарханд Эрдэнэ-Очир" userId="f2694b7e-aac6-431f-99bb-3d127f952813" providerId="ADAL" clId="{0FD697D0-416E-4EDD-BF9B-C1B0606BFB48}" dt="2023-11-28T14:30:27.475" v="243"/>
          <ac:spMkLst>
            <pc:docMk/>
            <pc:sldMk cId="2651713841" sldId="5254"/>
            <ac:spMk id="37" creationId="{2BDCDC05-EEDA-6883-6B6E-0A967C4C1DB4}"/>
          </ac:spMkLst>
        </pc:spChg>
        <pc:spChg chg="mod">
          <ac:chgData name="Мягмарханд Эрдэнэ-Очир" userId="f2694b7e-aac6-431f-99bb-3d127f952813" providerId="ADAL" clId="{0FD697D0-416E-4EDD-BF9B-C1B0606BFB48}" dt="2023-11-28T14:30:27.475" v="243"/>
          <ac:spMkLst>
            <pc:docMk/>
            <pc:sldMk cId="2651713841" sldId="5254"/>
            <ac:spMk id="38" creationId="{D3D76163-2819-CB40-7D1E-61FC94489EEE}"/>
          </ac:spMkLst>
        </pc:spChg>
        <pc:spChg chg="mod">
          <ac:chgData name="Мягмарханд Эрдэнэ-Очир" userId="f2694b7e-aac6-431f-99bb-3d127f952813" providerId="ADAL" clId="{0FD697D0-416E-4EDD-BF9B-C1B0606BFB48}" dt="2023-11-28T14:30:27.475" v="243"/>
          <ac:spMkLst>
            <pc:docMk/>
            <pc:sldMk cId="2651713841" sldId="5254"/>
            <ac:spMk id="39" creationId="{3A4C1C75-EFC9-4509-505B-FFA3844D731E}"/>
          </ac:spMkLst>
        </pc:spChg>
        <pc:spChg chg="mod">
          <ac:chgData name="Мягмарханд Эрдэнэ-Очир" userId="f2694b7e-aac6-431f-99bb-3d127f952813" providerId="ADAL" clId="{0FD697D0-416E-4EDD-BF9B-C1B0606BFB48}" dt="2023-11-28T14:30:27.475" v="243"/>
          <ac:spMkLst>
            <pc:docMk/>
            <pc:sldMk cId="2651713841" sldId="5254"/>
            <ac:spMk id="40" creationId="{D16FC9C4-1144-9FB7-631B-1391337A7873}"/>
          </ac:spMkLst>
        </pc:spChg>
        <pc:spChg chg="add mod">
          <ac:chgData name="Мягмарханд Эрдэнэ-Очир" userId="f2694b7e-aac6-431f-99bb-3d127f952813" providerId="ADAL" clId="{0FD697D0-416E-4EDD-BF9B-C1B0606BFB48}" dt="2023-11-28T14:30:42.061" v="249" actId="164"/>
          <ac:spMkLst>
            <pc:docMk/>
            <pc:sldMk cId="2651713841" sldId="5254"/>
            <ac:spMk id="41" creationId="{06FE1527-3F09-D173-2A8F-C1AA6DB5C2A5}"/>
          </ac:spMkLst>
        </pc:spChg>
        <pc:spChg chg="mod">
          <ac:chgData name="Мягмарханд Эрдэнэ-Очир" userId="f2694b7e-aac6-431f-99bb-3d127f952813" providerId="ADAL" clId="{0FD697D0-416E-4EDD-BF9B-C1B0606BFB48}" dt="2023-11-28T14:31:12.017" v="253"/>
          <ac:spMkLst>
            <pc:docMk/>
            <pc:sldMk cId="2651713841" sldId="5254"/>
            <ac:spMk id="44" creationId="{336D228C-D8A8-9CD4-E061-A684B0790A5D}"/>
          </ac:spMkLst>
        </pc:spChg>
        <pc:spChg chg="mod">
          <ac:chgData name="Мягмарханд Эрдэнэ-Очир" userId="f2694b7e-aac6-431f-99bb-3d127f952813" providerId="ADAL" clId="{0FD697D0-416E-4EDD-BF9B-C1B0606BFB48}" dt="2023-11-28T14:31:12.017" v="253"/>
          <ac:spMkLst>
            <pc:docMk/>
            <pc:sldMk cId="2651713841" sldId="5254"/>
            <ac:spMk id="45" creationId="{A10D3672-F0D6-3862-D577-660CE924CA26}"/>
          </ac:spMkLst>
        </pc:spChg>
        <pc:spChg chg="mod">
          <ac:chgData name="Мягмарханд Эрдэнэ-Очир" userId="f2694b7e-aac6-431f-99bb-3d127f952813" providerId="ADAL" clId="{0FD697D0-416E-4EDD-BF9B-C1B0606BFB48}" dt="2023-11-28T14:31:12.017" v="253"/>
          <ac:spMkLst>
            <pc:docMk/>
            <pc:sldMk cId="2651713841" sldId="5254"/>
            <ac:spMk id="47" creationId="{40822926-BA16-A99B-8A8E-9CE457FADAEE}"/>
          </ac:spMkLst>
        </pc:spChg>
        <pc:spChg chg="mod">
          <ac:chgData name="Мягмарханд Эрдэнэ-Очир" userId="f2694b7e-aac6-431f-99bb-3d127f952813" providerId="ADAL" clId="{0FD697D0-416E-4EDD-BF9B-C1B0606BFB48}" dt="2023-11-28T14:31:12.017" v="253"/>
          <ac:spMkLst>
            <pc:docMk/>
            <pc:sldMk cId="2651713841" sldId="5254"/>
            <ac:spMk id="48" creationId="{772B7D77-D260-BA4A-8438-216AE6723B0C}"/>
          </ac:spMkLst>
        </pc:spChg>
        <pc:spChg chg="mod">
          <ac:chgData name="Мягмарханд Эрдэнэ-Очир" userId="f2694b7e-aac6-431f-99bb-3d127f952813" providerId="ADAL" clId="{0FD697D0-416E-4EDD-BF9B-C1B0606BFB48}" dt="2023-11-28T14:31:13.825" v="255"/>
          <ac:spMkLst>
            <pc:docMk/>
            <pc:sldMk cId="2651713841" sldId="5254"/>
            <ac:spMk id="50" creationId="{4C38EEA0-51C1-6892-DAAF-821E3359C5E0}"/>
          </ac:spMkLst>
        </pc:spChg>
        <pc:spChg chg="mod">
          <ac:chgData name="Мягмарханд Эрдэнэ-Очир" userId="f2694b7e-aac6-431f-99bb-3d127f952813" providerId="ADAL" clId="{0FD697D0-416E-4EDD-BF9B-C1B0606BFB48}" dt="2023-11-28T14:31:13.825" v="255"/>
          <ac:spMkLst>
            <pc:docMk/>
            <pc:sldMk cId="2651713841" sldId="5254"/>
            <ac:spMk id="51" creationId="{72F1E04F-88E4-00C8-53B5-05770480864C}"/>
          </ac:spMkLst>
        </pc:spChg>
        <pc:spChg chg="mod">
          <ac:chgData name="Мягмарханд Эрдэнэ-Очир" userId="f2694b7e-aac6-431f-99bb-3d127f952813" providerId="ADAL" clId="{0FD697D0-416E-4EDD-BF9B-C1B0606BFB48}" dt="2023-11-28T14:31:13.825" v="255"/>
          <ac:spMkLst>
            <pc:docMk/>
            <pc:sldMk cId="2651713841" sldId="5254"/>
            <ac:spMk id="53" creationId="{BAFD65B9-4AA5-B7B9-52D8-0A015F9F44C1}"/>
          </ac:spMkLst>
        </pc:spChg>
        <pc:spChg chg="mod">
          <ac:chgData name="Мягмарханд Эрдэнэ-Очир" userId="f2694b7e-aac6-431f-99bb-3d127f952813" providerId="ADAL" clId="{0FD697D0-416E-4EDD-BF9B-C1B0606BFB48}" dt="2023-11-28T14:31:13.825" v="255"/>
          <ac:spMkLst>
            <pc:docMk/>
            <pc:sldMk cId="2651713841" sldId="5254"/>
            <ac:spMk id="54" creationId="{56FC056E-E6F8-FC85-B2E1-D999C2DF502F}"/>
          </ac:spMkLst>
        </pc:spChg>
        <pc:spChg chg="mod">
          <ac:chgData name="Мягмарханд Эрдэнэ-Очир" userId="f2694b7e-aac6-431f-99bb-3d127f952813" providerId="ADAL" clId="{0FD697D0-416E-4EDD-BF9B-C1B0606BFB48}" dt="2023-11-28T14:56:28.752" v="1501" actId="165"/>
          <ac:spMkLst>
            <pc:docMk/>
            <pc:sldMk cId="2651713841" sldId="5254"/>
            <ac:spMk id="56" creationId="{1E003359-D829-D522-6B64-9FFE9D22E4C7}"/>
          </ac:spMkLst>
        </pc:spChg>
        <pc:spChg chg="mod">
          <ac:chgData name="Мягмарханд Эрдэнэ-Очир" userId="f2694b7e-aac6-431f-99bb-3d127f952813" providerId="ADAL" clId="{0FD697D0-416E-4EDD-BF9B-C1B0606BFB48}" dt="2023-11-28T14:56:28.752" v="1501" actId="165"/>
          <ac:spMkLst>
            <pc:docMk/>
            <pc:sldMk cId="2651713841" sldId="5254"/>
            <ac:spMk id="57" creationId="{EE23E122-17E6-8274-EFEE-0EC93D5AF541}"/>
          </ac:spMkLst>
        </pc:spChg>
        <pc:spChg chg="mod">
          <ac:chgData name="Мягмарханд Эрдэнэ-Очир" userId="f2694b7e-aac6-431f-99bb-3d127f952813" providerId="ADAL" clId="{0FD697D0-416E-4EDD-BF9B-C1B0606BFB48}" dt="2023-11-28T14:56:28.752" v="1501" actId="165"/>
          <ac:spMkLst>
            <pc:docMk/>
            <pc:sldMk cId="2651713841" sldId="5254"/>
            <ac:spMk id="59" creationId="{D5E49AA1-CAB0-D374-16E9-D781BB6B59E8}"/>
          </ac:spMkLst>
        </pc:spChg>
        <pc:spChg chg="mod">
          <ac:chgData name="Мягмарханд Эрдэнэ-Очир" userId="f2694b7e-aac6-431f-99bb-3d127f952813" providerId="ADAL" clId="{0FD697D0-416E-4EDD-BF9B-C1B0606BFB48}" dt="2023-11-28T15:19:57.968" v="2135" actId="20577"/>
          <ac:spMkLst>
            <pc:docMk/>
            <pc:sldMk cId="2651713841" sldId="5254"/>
            <ac:spMk id="60" creationId="{03934811-D423-0836-F5CE-755AFB747996}"/>
          </ac:spMkLst>
        </pc:spChg>
        <pc:spChg chg="mod">
          <ac:chgData name="Мягмарханд Эрдэнэ-Очир" userId="f2694b7e-aac6-431f-99bb-3d127f952813" providerId="ADAL" clId="{0FD697D0-416E-4EDD-BF9B-C1B0606BFB48}" dt="2023-11-28T14:56:28.752" v="1501" actId="165"/>
          <ac:spMkLst>
            <pc:docMk/>
            <pc:sldMk cId="2651713841" sldId="5254"/>
            <ac:spMk id="62" creationId="{D43C221A-21B0-7C64-CEEC-139E0097F855}"/>
          </ac:spMkLst>
        </pc:spChg>
        <pc:spChg chg="mod">
          <ac:chgData name="Мягмарханд Эрдэнэ-Очир" userId="f2694b7e-aac6-431f-99bb-3d127f952813" providerId="ADAL" clId="{0FD697D0-416E-4EDD-BF9B-C1B0606BFB48}" dt="2023-11-28T14:56:28.752" v="1501" actId="165"/>
          <ac:spMkLst>
            <pc:docMk/>
            <pc:sldMk cId="2651713841" sldId="5254"/>
            <ac:spMk id="63" creationId="{F0A2DFA9-B93D-C4BD-B454-32101917B295}"/>
          </ac:spMkLst>
        </pc:spChg>
        <pc:spChg chg="mod">
          <ac:chgData name="Мягмарханд Эрдэнэ-Очир" userId="f2694b7e-aac6-431f-99bb-3d127f952813" providerId="ADAL" clId="{0FD697D0-416E-4EDD-BF9B-C1B0606BFB48}" dt="2023-11-28T14:56:28.752" v="1501" actId="165"/>
          <ac:spMkLst>
            <pc:docMk/>
            <pc:sldMk cId="2651713841" sldId="5254"/>
            <ac:spMk id="65" creationId="{350F8753-3EBB-A70F-FAE9-B6C751980244}"/>
          </ac:spMkLst>
        </pc:spChg>
        <pc:spChg chg="mod">
          <ac:chgData name="Мягмарханд Эрдэнэ-Очир" userId="f2694b7e-aac6-431f-99bb-3d127f952813" providerId="ADAL" clId="{0FD697D0-416E-4EDD-BF9B-C1B0606BFB48}" dt="2023-11-28T14:57:48.510" v="1511" actId="20577"/>
          <ac:spMkLst>
            <pc:docMk/>
            <pc:sldMk cId="2651713841" sldId="5254"/>
            <ac:spMk id="66" creationId="{3D9120A9-30CF-4781-66C4-A709C29DC4B8}"/>
          </ac:spMkLst>
        </pc:spChg>
        <pc:spChg chg="mod">
          <ac:chgData name="Мягмарханд Эрдэнэ-Очир" userId="f2694b7e-aac6-431f-99bb-3d127f952813" providerId="ADAL" clId="{0FD697D0-416E-4EDD-BF9B-C1B0606BFB48}" dt="2023-11-28T14:56:28.752" v="1501" actId="165"/>
          <ac:spMkLst>
            <pc:docMk/>
            <pc:sldMk cId="2651713841" sldId="5254"/>
            <ac:spMk id="68" creationId="{BE57E683-B490-9469-B725-DF24B4BB782E}"/>
          </ac:spMkLst>
        </pc:spChg>
        <pc:spChg chg="mod">
          <ac:chgData name="Мягмарханд Эрдэнэ-Очир" userId="f2694b7e-aac6-431f-99bb-3d127f952813" providerId="ADAL" clId="{0FD697D0-416E-4EDD-BF9B-C1B0606BFB48}" dt="2023-11-28T14:56:28.752" v="1501" actId="165"/>
          <ac:spMkLst>
            <pc:docMk/>
            <pc:sldMk cId="2651713841" sldId="5254"/>
            <ac:spMk id="69" creationId="{72CF9EC7-50DE-35DB-7C19-76E009C8E427}"/>
          </ac:spMkLst>
        </pc:spChg>
        <pc:spChg chg="mod">
          <ac:chgData name="Мягмарханд Эрдэнэ-Очир" userId="f2694b7e-aac6-431f-99bb-3d127f952813" providerId="ADAL" clId="{0FD697D0-416E-4EDD-BF9B-C1B0606BFB48}" dt="2023-11-28T14:56:28.752" v="1501" actId="165"/>
          <ac:spMkLst>
            <pc:docMk/>
            <pc:sldMk cId="2651713841" sldId="5254"/>
            <ac:spMk id="70" creationId="{81FABF2E-253E-38F5-B877-6EDB3E19BC26}"/>
          </ac:spMkLst>
        </pc:spChg>
        <pc:spChg chg="mod">
          <ac:chgData name="Мягмарханд Эрдэнэ-Очир" userId="f2694b7e-aac6-431f-99bb-3d127f952813" providerId="ADAL" clId="{0FD697D0-416E-4EDD-BF9B-C1B0606BFB48}" dt="2023-11-28T14:56:28.752" v="1501" actId="165"/>
          <ac:spMkLst>
            <pc:docMk/>
            <pc:sldMk cId="2651713841" sldId="5254"/>
            <ac:spMk id="71" creationId="{5FE2DE43-24C9-7FEF-B46A-F8B16D01C2B9}"/>
          </ac:spMkLst>
        </pc:spChg>
        <pc:spChg chg="mod">
          <ac:chgData name="Мягмарханд Эрдэнэ-Очир" userId="f2694b7e-aac6-431f-99bb-3d127f952813" providerId="ADAL" clId="{0FD697D0-416E-4EDD-BF9B-C1B0606BFB48}" dt="2023-11-28T14:56:28.752" v="1501" actId="165"/>
          <ac:spMkLst>
            <pc:docMk/>
            <pc:sldMk cId="2651713841" sldId="5254"/>
            <ac:spMk id="72" creationId="{87CEA497-A016-93CF-B077-D48E596EFB00}"/>
          </ac:spMkLst>
        </pc:spChg>
        <pc:spChg chg="mod">
          <ac:chgData name="Мягмарханд Эрдэнэ-Очир" userId="f2694b7e-aac6-431f-99bb-3d127f952813" providerId="ADAL" clId="{0FD697D0-416E-4EDD-BF9B-C1B0606BFB48}" dt="2023-11-28T14:56:28.752" v="1501" actId="165"/>
          <ac:spMkLst>
            <pc:docMk/>
            <pc:sldMk cId="2651713841" sldId="5254"/>
            <ac:spMk id="73" creationId="{F4706FDE-BF04-136B-EA39-299881848201}"/>
          </ac:spMkLst>
        </pc:spChg>
        <pc:spChg chg="mod">
          <ac:chgData name="Мягмарханд Эрдэнэ-Очир" userId="f2694b7e-aac6-431f-99bb-3d127f952813" providerId="ADAL" clId="{0FD697D0-416E-4EDD-BF9B-C1B0606BFB48}" dt="2023-11-28T14:56:28.752" v="1501" actId="165"/>
          <ac:spMkLst>
            <pc:docMk/>
            <pc:sldMk cId="2651713841" sldId="5254"/>
            <ac:spMk id="74" creationId="{E120FF0C-1442-0025-9200-9933259E2F61}"/>
          </ac:spMkLst>
        </pc:spChg>
        <pc:spChg chg="mod">
          <ac:chgData name="Мягмарханд Эрдэнэ-Очир" userId="f2694b7e-aac6-431f-99bb-3d127f952813" providerId="ADAL" clId="{0FD697D0-416E-4EDD-BF9B-C1B0606BFB48}" dt="2023-11-28T14:56:28.752" v="1501" actId="165"/>
          <ac:spMkLst>
            <pc:docMk/>
            <pc:sldMk cId="2651713841" sldId="5254"/>
            <ac:spMk id="75" creationId="{DE7AF807-5C7C-A6FD-0D0F-8C5CCFEDB310}"/>
          </ac:spMkLst>
        </pc:spChg>
        <pc:spChg chg="mod">
          <ac:chgData name="Мягмарханд Эрдэнэ-Очир" userId="f2694b7e-aac6-431f-99bb-3d127f952813" providerId="ADAL" clId="{0FD697D0-416E-4EDD-BF9B-C1B0606BFB48}" dt="2023-11-28T14:56:28.752" v="1501" actId="165"/>
          <ac:spMkLst>
            <pc:docMk/>
            <pc:sldMk cId="2651713841" sldId="5254"/>
            <ac:spMk id="76" creationId="{823F3162-E0B0-F218-BB25-11B72BA07BF0}"/>
          </ac:spMkLst>
        </pc:spChg>
        <pc:spChg chg="mod">
          <ac:chgData name="Мягмарханд Эрдэнэ-Очир" userId="f2694b7e-aac6-431f-99bb-3d127f952813" providerId="ADAL" clId="{0FD697D0-416E-4EDD-BF9B-C1B0606BFB48}" dt="2023-11-28T14:56:28.752" v="1501" actId="165"/>
          <ac:spMkLst>
            <pc:docMk/>
            <pc:sldMk cId="2651713841" sldId="5254"/>
            <ac:spMk id="77" creationId="{42A089C1-FD22-D82D-4C1D-328BEAD7140E}"/>
          </ac:spMkLst>
        </pc:spChg>
        <pc:spChg chg="mod">
          <ac:chgData name="Мягмарханд Эрдэнэ-Очир" userId="f2694b7e-aac6-431f-99bb-3d127f952813" providerId="ADAL" clId="{0FD697D0-416E-4EDD-BF9B-C1B0606BFB48}" dt="2023-11-28T14:56:28.752" v="1501" actId="165"/>
          <ac:spMkLst>
            <pc:docMk/>
            <pc:sldMk cId="2651713841" sldId="5254"/>
            <ac:spMk id="78" creationId="{A77F3769-9D67-AD38-80A3-956D18127001}"/>
          </ac:spMkLst>
        </pc:spChg>
        <pc:spChg chg="mod">
          <ac:chgData name="Мягмарханд Эрдэнэ-Очир" userId="f2694b7e-aac6-431f-99bb-3d127f952813" providerId="ADAL" clId="{0FD697D0-416E-4EDD-BF9B-C1B0606BFB48}" dt="2023-11-28T14:56:28.752" v="1501" actId="165"/>
          <ac:spMkLst>
            <pc:docMk/>
            <pc:sldMk cId="2651713841" sldId="5254"/>
            <ac:spMk id="79" creationId="{F3C539B6-0BC2-44DC-E3C2-051CAFE01705}"/>
          </ac:spMkLst>
        </pc:spChg>
        <pc:spChg chg="add mod topLvl">
          <ac:chgData name="Мягмарханд Эрдэнэ-Очир" userId="f2694b7e-aac6-431f-99bb-3d127f952813" providerId="ADAL" clId="{0FD697D0-416E-4EDD-BF9B-C1B0606BFB48}" dt="2023-11-28T14:56:52.051" v="1505" actId="164"/>
          <ac:spMkLst>
            <pc:docMk/>
            <pc:sldMk cId="2651713841" sldId="5254"/>
            <ac:spMk id="80" creationId="{59F845EB-DAA9-5204-5A34-77D726E6F268}"/>
          </ac:spMkLst>
        </pc:spChg>
        <pc:spChg chg="mod">
          <ac:chgData name="Мягмарханд Эрдэнэ-Очир" userId="f2694b7e-aac6-431f-99bb-3d127f952813" providerId="ADAL" clId="{0FD697D0-416E-4EDD-BF9B-C1B0606BFB48}" dt="2023-11-28T14:56:28.752" v="1501" actId="165"/>
          <ac:spMkLst>
            <pc:docMk/>
            <pc:sldMk cId="2651713841" sldId="5254"/>
            <ac:spMk id="82" creationId="{380B3AB8-F7DD-EA40-7D5A-96783E452C8A}"/>
          </ac:spMkLst>
        </pc:spChg>
        <pc:spChg chg="mod">
          <ac:chgData name="Мягмарханд Эрдэнэ-Очир" userId="f2694b7e-aac6-431f-99bb-3d127f952813" providerId="ADAL" clId="{0FD697D0-416E-4EDD-BF9B-C1B0606BFB48}" dt="2023-11-28T14:56:28.752" v="1501" actId="165"/>
          <ac:spMkLst>
            <pc:docMk/>
            <pc:sldMk cId="2651713841" sldId="5254"/>
            <ac:spMk id="83" creationId="{7E5BD94E-46B0-01A6-880D-41EE83AE9EEC}"/>
          </ac:spMkLst>
        </pc:spChg>
        <pc:spChg chg="mod">
          <ac:chgData name="Мягмарханд Эрдэнэ-Очир" userId="f2694b7e-aac6-431f-99bb-3d127f952813" providerId="ADAL" clId="{0FD697D0-416E-4EDD-BF9B-C1B0606BFB48}" dt="2023-11-28T14:56:28.752" v="1501" actId="165"/>
          <ac:spMkLst>
            <pc:docMk/>
            <pc:sldMk cId="2651713841" sldId="5254"/>
            <ac:spMk id="84" creationId="{1D298F4A-25E2-212A-B740-E888141AFA71}"/>
          </ac:spMkLst>
        </pc:spChg>
        <pc:spChg chg="mod">
          <ac:chgData name="Мягмарханд Эрдэнэ-Очир" userId="f2694b7e-aac6-431f-99bb-3d127f952813" providerId="ADAL" clId="{0FD697D0-416E-4EDD-BF9B-C1B0606BFB48}" dt="2023-11-28T14:56:28.752" v="1501" actId="165"/>
          <ac:spMkLst>
            <pc:docMk/>
            <pc:sldMk cId="2651713841" sldId="5254"/>
            <ac:spMk id="85" creationId="{9517A88F-34A3-0711-DCB0-1876418CF76C}"/>
          </ac:spMkLst>
        </pc:spChg>
        <pc:spChg chg="mod">
          <ac:chgData name="Мягмарханд Эрдэнэ-Очир" userId="f2694b7e-aac6-431f-99bb-3d127f952813" providerId="ADAL" clId="{0FD697D0-416E-4EDD-BF9B-C1B0606BFB48}" dt="2023-11-28T14:56:28.752" v="1501" actId="165"/>
          <ac:spMkLst>
            <pc:docMk/>
            <pc:sldMk cId="2651713841" sldId="5254"/>
            <ac:spMk id="87" creationId="{F3A9DA79-4EF8-2A64-F6B3-85DC4CBF0226}"/>
          </ac:spMkLst>
        </pc:spChg>
        <pc:spChg chg="mod">
          <ac:chgData name="Мягмарханд Эрдэнэ-Очир" userId="f2694b7e-aac6-431f-99bb-3d127f952813" providerId="ADAL" clId="{0FD697D0-416E-4EDD-BF9B-C1B0606BFB48}" dt="2023-11-28T14:56:28.752" v="1501" actId="165"/>
          <ac:spMkLst>
            <pc:docMk/>
            <pc:sldMk cId="2651713841" sldId="5254"/>
            <ac:spMk id="88" creationId="{02F7807A-98B4-0538-65CC-0ECE43D21486}"/>
          </ac:spMkLst>
        </pc:spChg>
        <pc:spChg chg="mod">
          <ac:chgData name="Мягмарханд Эрдэнэ-Очир" userId="f2694b7e-aac6-431f-99bb-3d127f952813" providerId="ADAL" clId="{0FD697D0-416E-4EDD-BF9B-C1B0606BFB48}" dt="2023-11-28T14:56:28.752" v="1501" actId="165"/>
          <ac:spMkLst>
            <pc:docMk/>
            <pc:sldMk cId="2651713841" sldId="5254"/>
            <ac:spMk id="89" creationId="{BEE5448F-9F2C-2EE1-0D8A-C860E3B225E3}"/>
          </ac:spMkLst>
        </pc:spChg>
        <pc:spChg chg="mod">
          <ac:chgData name="Мягмарханд Эрдэнэ-Очир" userId="f2694b7e-aac6-431f-99bb-3d127f952813" providerId="ADAL" clId="{0FD697D0-416E-4EDD-BF9B-C1B0606BFB48}" dt="2023-11-28T14:56:28.752" v="1501" actId="165"/>
          <ac:spMkLst>
            <pc:docMk/>
            <pc:sldMk cId="2651713841" sldId="5254"/>
            <ac:spMk id="90" creationId="{1CDA20EF-A2E7-EA3E-B524-48F06F30981B}"/>
          </ac:spMkLst>
        </pc:spChg>
        <pc:spChg chg="add mod topLvl">
          <ac:chgData name="Мягмарханд Эрдэнэ-Очир" userId="f2694b7e-aac6-431f-99bb-3d127f952813" providerId="ADAL" clId="{0FD697D0-416E-4EDD-BF9B-C1B0606BFB48}" dt="2023-11-28T14:56:52.051" v="1505" actId="164"/>
          <ac:spMkLst>
            <pc:docMk/>
            <pc:sldMk cId="2651713841" sldId="5254"/>
            <ac:spMk id="91" creationId="{D9825B03-23BC-30CE-2C02-B0D76D666052}"/>
          </ac:spMkLst>
        </pc:spChg>
        <pc:spChg chg="add mod">
          <ac:chgData name="Мягмарханд Эрдэнэ-Очир" userId="f2694b7e-aac6-431f-99bb-3d127f952813" providerId="ADAL" clId="{0FD697D0-416E-4EDD-BF9B-C1B0606BFB48}" dt="2023-11-28T14:58:12.216" v="1533" actId="404"/>
          <ac:spMkLst>
            <pc:docMk/>
            <pc:sldMk cId="2651713841" sldId="5254"/>
            <ac:spMk id="93" creationId="{2030F6C7-4DF3-672A-C50B-D0A189C3C6C2}"/>
          </ac:spMkLst>
        </pc:spChg>
        <pc:grpChg chg="add mod">
          <ac:chgData name="Мягмарханд Эрдэнэ-Очир" userId="f2694b7e-aac6-431f-99bb-3d127f952813" providerId="ADAL" clId="{0FD697D0-416E-4EDD-BF9B-C1B0606BFB48}" dt="2023-11-28T14:30:42.061" v="249" actId="164"/>
          <ac:grpSpMkLst>
            <pc:docMk/>
            <pc:sldMk cId="2651713841" sldId="5254"/>
            <ac:grpSpMk id="16" creationId="{32DA76A2-6EE3-ACA4-F9B4-60F86F913DE9}"/>
          </ac:grpSpMkLst>
        </pc:grpChg>
        <pc:grpChg chg="add mod">
          <ac:chgData name="Мягмарханд Эрдэнэ-Очир" userId="f2694b7e-aac6-431f-99bb-3d127f952813" providerId="ADAL" clId="{0FD697D0-416E-4EDD-BF9B-C1B0606BFB48}" dt="2023-11-28T14:30:42.061" v="249" actId="164"/>
          <ac:grpSpMkLst>
            <pc:docMk/>
            <pc:sldMk cId="2651713841" sldId="5254"/>
            <ac:grpSpMk id="30" creationId="{C10DFB48-1760-1F16-6798-426DAA036F40}"/>
          </ac:grpSpMkLst>
        </pc:grpChg>
        <pc:grpChg chg="add mod">
          <ac:chgData name="Мягмарханд Эрдэнэ-Очир" userId="f2694b7e-aac6-431f-99bb-3d127f952813" providerId="ADAL" clId="{0FD697D0-416E-4EDD-BF9B-C1B0606BFB48}" dt="2023-11-28T14:30:42.061" v="249" actId="164"/>
          <ac:grpSpMkLst>
            <pc:docMk/>
            <pc:sldMk cId="2651713841" sldId="5254"/>
            <ac:grpSpMk id="36" creationId="{E5E8EF85-4651-CC62-7FE6-1D74FCF603C6}"/>
          </ac:grpSpMkLst>
        </pc:grpChg>
        <pc:grpChg chg="add del mod">
          <ac:chgData name="Мягмарханд Эрдэнэ-Очир" userId="f2694b7e-aac6-431f-99bb-3d127f952813" providerId="ADAL" clId="{0FD697D0-416E-4EDD-BF9B-C1B0606BFB48}" dt="2023-11-28T14:31:24.366" v="260" actId="478"/>
          <ac:grpSpMkLst>
            <pc:docMk/>
            <pc:sldMk cId="2651713841" sldId="5254"/>
            <ac:grpSpMk id="42" creationId="{B5BA9579-0655-8679-61D8-47E8ACDD4384}"/>
          </ac:grpSpMkLst>
        </pc:grpChg>
        <pc:grpChg chg="add del mod">
          <ac:chgData name="Мягмарханд Эрдэнэ-Очир" userId="f2694b7e-aac6-431f-99bb-3d127f952813" providerId="ADAL" clId="{0FD697D0-416E-4EDD-BF9B-C1B0606BFB48}" dt="2023-11-28T14:31:12.837" v="254"/>
          <ac:grpSpMkLst>
            <pc:docMk/>
            <pc:sldMk cId="2651713841" sldId="5254"/>
            <ac:grpSpMk id="43" creationId="{41582906-61B3-0CA6-2DF1-529F12F35E1B}"/>
          </ac:grpSpMkLst>
        </pc:grpChg>
        <pc:grpChg chg="add del mod">
          <ac:chgData name="Мягмарханд Эрдэнэ-Очир" userId="f2694b7e-aac6-431f-99bb-3d127f952813" providerId="ADAL" clId="{0FD697D0-416E-4EDD-BF9B-C1B0606BFB48}" dt="2023-11-28T14:31:12.837" v="254"/>
          <ac:grpSpMkLst>
            <pc:docMk/>
            <pc:sldMk cId="2651713841" sldId="5254"/>
            <ac:grpSpMk id="46" creationId="{6C3A003A-18CC-0270-B59B-6B597B5D70C7}"/>
          </ac:grpSpMkLst>
        </pc:grpChg>
        <pc:grpChg chg="add del mod">
          <ac:chgData name="Мягмарханд Эрдэнэ-Очир" userId="f2694b7e-aac6-431f-99bb-3d127f952813" providerId="ADAL" clId="{0FD697D0-416E-4EDD-BF9B-C1B0606BFB48}" dt="2023-11-28T14:31:24.366" v="260" actId="478"/>
          <ac:grpSpMkLst>
            <pc:docMk/>
            <pc:sldMk cId="2651713841" sldId="5254"/>
            <ac:grpSpMk id="49" creationId="{497DB6B0-C445-C6BD-0157-B8F1A517A7DD}"/>
          </ac:grpSpMkLst>
        </pc:grpChg>
        <pc:grpChg chg="add del mod">
          <ac:chgData name="Мягмарханд Эрдэнэ-Очир" userId="f2694b7e-aac6-431f-99bb-3d127f952813" providerId="ADAL" clId="{0FD697D0-416E-4EDD-BF9B-C1B0606BFB48}" dt="2023-11-28T14:31:24.366" v="260" actId="478"/>
          <ac:grpSpMkLst>
            <pc:docMk/>
            <pc:sldMk cId="2651713841" sldId="5254"/>
            <ac:grpSpMk id="52" creationId="{2780548F-3AFA-3676-FF5A-C455D31E0874}"/>
          </ac:grpSpMkLst>
        </pc:grpChg>
        <pc:grpChg chg="add mod topLvl">
          <ac:chgData name="Мягмарханд Эрдэнэ-Очир" userId="f2694b7e-aac6-431f-99bb-3d127f952813" providerId="ADAL" clId="{0FD697D0-416E-4EDD-BF9B-C1B0606BFB48}" dt="2023-11-28T14:57:39.515" v="1507" actId="1076"/>
          <ac:grpSpMkLst>
            <pc:docMk/>
            <pc:sldMk cId="2651713841" sldId="5254"/>
            <ac:grpSpMk id="55" creationId="{3D7E75F1-1B76-23A2-9B2C-19D23DE96DF6}"/>
          </ac:grpSpMkLst>
        </pc:grpChg>
        <pc:grpChg chg="add mod topLvl">
          <ac:chgData name="Мягмарханд Эрдэнэ-Очир" userId="f2694b7e-aac6-431f-99bb-3d127f952813" providerId="ADAL" clId="{0FD697D0-416E-4EDD-BF9B-C1B0606BFB48}" dt="2023-11-28T14:58:22.900" v="1534" actId="1076"/>
          <ac:grpSpMkLst>
            <pc:docMk/>
            <pc:sldMk cId="2651713841" sldId="5254"/>
            <ac:grpSpMk id="58" creationId="{1E55C14D-0A2B-4BFE-AB0D-7E73725AD59D}"/>
          </ac:grpSpMkLst>
        </pc:grpChg>
        <pc:grpChg chg="add mod topLvl">
          <ac:chgData name="Мягмарханд Эрдэнэ-Очир" userId="f2694b7e-aac6-431f-99bb-3d127f952813" providerId="ADAL" clId="{0FD697D0-416E-4EDD-BF9B-C1B0606BFB48}" dt="2023-11-28T14:57:31.126" v="1506" actId="554"/>
          <ac:grpSpMkLst>
            <pc:docMk/>
            <pc:sldMk cId="2651713841" sldId="5254"/>
            <ac:grpSpMk id="61" creationId="{7C9BB440-8BC5-95D6-3AD8-CFC596D09138}"/>
          </ac:grpSpMkLst>
        </pc:grpChg>
        <pc:grpChg chg="add mod topLvl">
          <ac:chgData name="Мягмарханд Эрдэнэ-Очир" userId="f2694b7e-aac6-431f-99bb-3d127f952813" providerId="ADAL" clId="{0FD697D0-416E-4EDD-BF9B-C1B0606BFB48}" dt="2023-11-28T14:56:28.752" v="1501" actId="165"/>
          <ac:grpSpMkLst>
            <pc:docMk/>
            <pc:sldMk cId="2651713841" sldId="5254"/>
            <ac:grpSpMk id="64" creationId="{F33493D5-FC1C-BE36-9660-0974CAA1A411}"/>
          </ac:grpSpMkLst>
        </pc:grpChg>
        <pc:grpChg chg="add mod topLvl">
          <ac:chgData name="Мягмарханд Эрдэнэ-Очир" userId="f2694b7e-aac6-431f-99bb-3d127f952813" providerId="ADAL" clId="{0FD697D0-416E-4EDD-BF9B-C1B0606BFB48}" dt="2023-11-28T14:56:52.051" v="1505" actId="164"/>
          <ac:grpSpMkLst>
            <pc:docMk/>
            <pc:sldMk cId="2651713841" sldId="5254"/>
            <ac:grpSpMk id="67" creationId="{7F3057F8-14CC-8174-DFDA-C3CDA75AAB23}"/>
          </ac:grpSpMkLst>
        </pc:grpChg>
        <pc:grpChg chg="add mod topLvl">
          <ac:chgData name="Мягмарханд Эрдэнэ-Очир" userId="f2694b7e-aac6-431f-99bb-3d127f952813" providerId="ADAL" clId="{0FD697D0-416E-4EDD-BF9B-C1B0606BFB48}" dt="2023-11-28T14:56:52.051" v="1505" actId="164"/>
          <ac:grpSpMkLst>
            <pc:docMk/>
            <pc:sldMk cId="2651713841" sldId="5254"/>
            <ac:grpSpMk id="81" creationId="{6B863A67-BE40-2505-C2A0-061DB2DF308E}"/>
          </ac:grpSpMkLst>
        </pc:grpChg>
        <pc:grpChg chg="add mod topLvl">
          <ac:chgData name="Мягмарханд Эрдэнэ-Очир" userId="f2694b7e-aac6-431f-99bb-3d127f952813" providerId="ADAL" clId="{0FD697D0-416E-4EDD-BF9B-C1B0606BFB48}" dt="2023-11-28T14:56:52.051" v="1505" actId="164"/>
          <ac:grpSpMkLst>
            <pc:docMk/>
            <pc:sldMk cId="2651713841" sldId="5254"/>
            <ac:grpSpMk id="86" creationId="{69CD8898-E333-1F4A-09DA-D6560E5B7105}"/>
          </ac:grpSpMkLst>
        </pc:grpChg>
        <pc:grpChg chg="add del mod">
          <ac:chgData name="Мягмарханд Эрдэнэ-Очир" userId="f2694b7e-aac6-431f-99bb-3d127f952813" providerId="ADAL" clId="{0FD697D0-416E-4EDD-BF9B-C1B0606BFB48}" dt="2023-11-28T14:56:28.752" v="1501" actId="165"/>
          <ac:grpSpMkLst>
            <pc:docMk/>
            <pc:sldMk cId="2651713841" sldId="5254"/>
            <ac:grpSpMk id="92" creationId="{39B1B174-359E-0FD9-0601-9F2DC6760721}"/>
          </ac:grpSpMkLst>
        </pc:grpChg>
        <pc:grpChg chg="add mod">
          <ac:chgData name="Мягмарханд Эрдэнэ-Очир" userId="f2694b7e-aac6-431f-99bb-3d127f952813" providerId="ADAL" clId="{0FD697D0-416E-4EDD-BF9B-C1B0606BFB48}" dt="2023-11-28T14:56:52.051" v="1505" actId="164"/>
          <ac:grpSpMkLst>
            <pc:docMk/>
            <pc:sldMk cId="2651713841" sldId="5254"/>
            <ac:grpSpMk id="94" creationId="{371906AF-5D70-841C-594E-0E6C08AF1F5B}"/>
          </ac:grpSpMkLst>
        </pc:grpChg>
        <pc:picChg chg="del">
          <ac:chgData name="Мягмарханд Эрдэнэ-Очир" userId="f2694b7e-aac6-431f-99bb-3d127f952813" providerId="ADAL" clId="{0FD697D0-416E-4EDD-BF9B-C1B0606BFB48}" dt="2023-11-28T14:29:32.405" v="213" actId="478"/>
          <ac:picMkLst>
            <pc:docMk/>
            <pc:sldMk cId="2651713841" sldId="5254"/>
            <ac:picMk id="4" creationId="{6034849B-9504-43E3-1A97-2F6D0103F788}"/>
          </ac:picMkLst>
        </pc:picChg>
        <pc:cxnChg chg="del">
          <ac:chgData name="Мягмарханд Эрдэнэ-Очир" userId="f2694b7e-aac6-431f-99bb-3d127f952813" providerId="ADAL" clId="{0FD697D0-416E-4EDD-BF9B-C1B0606BFB48}" dt="2023-11-28T14:29:32.405" v="213" actId="478"/>
          <ac:cxnSpMkLst>
            <pc:docMk/>
            <pc:sldMk cId="2651713841" sldId="5254"/>
            <ac:cxnSpMk id="2" creationId="{130ED97D-AC74-43C8-22D5-7DBBADEEEF0F}"/>
          </ac:cxnSpMkLst>
        </pc:cxnChg>
        <pc:cxnChg chg="add mod">
          <ac:chgData name="Мягмарханд Эрдэнэ-Очир" userId="f2694b7e-aac6-431f-99bb-3d127f952813" providerId="ADAL" clId="{0FD697D0-416E-4EDD-BF9B-C1B0606BFB48}" dt="2023-11-28T14:57:42.755" v="1509" actId="1076"/>
          <ac:cxnSpMkLst>
            <pc:docMk/>
            <pc:sldMk cId="2651713841" sldId="5254"/>
            <ac:cxnSpMk id="15" creationId="{2162A074-6B01-7821-7DED-410C6602D2A2}"/>
          </ac:cxnSpMkLst>
        </pc:cxnChg>
      </pc:sldChg>
      <pc:sldChg chg="add del">
        <pc:chgData name="Мягмарханд Эрдэнэ-Очир" userId="f2694b7e-aac6-431f-99bb-3d127f952813" providerId="ADAL" clId="{0FD697D0-416E-4EDD-BF9B-C1B0606BFB48}" dt="2023-11-28T14:46:52.945" v="564" actId="47"/>
        <pc:sldMkLst>
          <pc:docMk/>
          <pc:sldMk cId="3195868009" sldId="5255"/>
        </pc:sldMkLst>
      </pc:sldChg>
      <pc:sldMasterChg chg="delSldLayout">
        <pc:chgData name="Мягмарханд Эрдэнэ-Очир" userId="f2694b7e-aac6-431f-99bb-3d127f952813" providerId="ADAL" clId="{0FD697D0-416E-4EDD-BF9B-C1B0606BFB48}" dt="2023-11-28T15:11:08.732" v="2111" actId="47"/>
        <pc:sldMasterMkLst>
          <pc:docMk/>
          <pc:sldMasterMk cId="1194245791" sldId="2147483680"/>
        </pc:sldMasterMkLst>
        <pc:sldLayoutChg chg="del">
          <pc:chgData name="Мягмарханд Эрдэнэ-Очир" userId="f2694b7e-aac6-431f-99bb-3d127f952813" providerId="ADAL" clId="{0FD697D0-416E-4EDD-BF9B-C1B0606BFB48}" dt="2023-11-28T15:11:08.732" v="2111" actId="47"/>
          <pc:sldLayoutMkLst>
            <pc:docMk/>
            <pc:sldMasterMk cId="1194245791" sldId="2147483680"/>
            <pc:sldLayoutMk cId="785765797" sldId="2147483714"/>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Batkhishig\Downloads\2.%20pre_data_last%204.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2913959607130486E-2"/>
          <c:y val="1.3487986133925435E-2"/>
          <c:w val="0.94405021709997949"/>
          <c:h val="0.82949132237490508"/>
        </c:manualLayout>
      </c:layout>
      <c:lineChart>
        <c:grouping val="standard"/>
        <c:varyColors val="0"/>
        <c:ser>
          <c:idx val="0"/>
          <c:order val="0"/>
          <c:tx>
            <c:strRef>
              <c:f>'1'!$B$1</c:f>
              <c:strCache>
                <c:ptCount val="1"/>
                <c:pt idx="0">
                  <c:v>Бүгд</c:v>
                </c:pt>
              </c:strCache>
            </c:strRef>
          </c:tx>
          <c:spPr>
            <a:ln w="50800" cap="rnd">
              <a:solidFill>
                <a:schemeClr val="accent1"/>
              </a:solidFill>
              <a:prstDash val="solid"/>
              <a:round/>
            </a:ln>
            <a:effectLst/>
          </c:spPr>
          <c:marker>
            <c:symbol val="circle"/>
            <c:size val="8"/>
            <c:spPr>
              <a:solidFill>
                <a:schemeClr val="accent1"/>
              </a:solidFill>
              <a:ln w="50800">
                <a:solidFill>
                  <a:schemeClr val="accent1"/>
                </a:solidFill>
              </a:ln>
              <a:effectLst/>
            </c:spPr>
          </c:marker>
          <c:dLbls>
            <c:dLbl>
              <c:idx val="3"/>
              <c:layout>
                <c:manualLayout>
                  <c:x val="-4.6842433734088584E-2"/>
                  <c:y val="-4.424876039776950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4BD-4C4C-A152-CA27953480E3}"/>
                </c:ext>
              </c:extLst>
            </c:dLbl>
            <c:spPr>
              <a:noFill/>
              <a:ln>
                <a:noFill/>
              </a:ln>
              <a:effectLst/>
            </c:spPr>
            <c:txPr>
              <a:bodyPr rot="0" spcFirstLastPara="1" vertOverflow="ellipsis" vert="horz" wrap="square" anchor="ctr" anchorCtr="1"/>
              <a:lstStyle/>
              <a:p>
                <a:pPr>
                  <a:defRPr sz="20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'1'!$A$7:$A$19</c:f>
              <c:strCache>
                <c:ptCount val="13"/>
                <c:pt idx="0">
                  <c:v>1980</c:v>
                </c:pt>
                <c:pt idx="1">
                  <c:v>1990</c:v>
                </c:pt>
                <c:pt idx="2">
                  <c:v>2000</c:v>
                </c:pt>
                <c:pt idx="3">
                  <c:v>2010</c:v>
                </c:pt>
                <c:pt idx="4">
                  <c:v>2015</c:v>
                </c:pt>
                <c:pt idx="5">
                  <c:v>2016</c:v>
                </c:pt>
                <c:pt idx="6">
                  <c:v>2017</c:v>
                </c:pt>
                <c:pt idx="7">
                  <c:v>2018</c:v>
                </c:pt>
                <c:pt idx="8">
                  <c:v>2019</c:v>
                </c:pt>
                <c:pt idx="9">
                  <c:v>2020</c:v>
                </c:pt>
                <c:pt idx="10">
                  <c:v>2021</c:v>
                </c:pt>
                <c:pt idx="11">
                  <c:v>2022</c:v>
                </c:pt>
                <c:pt idx="12">
                  <c:v>2023*</c:v>
                </c:pt>
              </c:strCache>
            </c:strRef>
          </c:cat>
          <c:val>
            <c:numRef>
              <c:f>'1'!$B$7:$B$19</c:f>
              <c:numCache>
                <c:formatCode>_(* #,##0.0_);_(* \(#,##0.0\);_(* "-"??_);_(@_)</c:formatCode>
                <c:ptCount val="13"/>
                <c:pt idx="0">
                  <c:v>1345.3</c:v>
                </c:pt>
                <c:pt idx="1">
                  <c:v>1498.7</c:v>
                </c:pt>
                <c:pt idx="2">
                  <c:v>1471.4</c:v>
                </c:pt>
                <c:pt idx="3">
                  <c:v>3551.2</c:v>
                </c:pt>
                <c:pt idx="4">
                  <c:v>3551.2</c:v>
                </c:pt>
                <c:pt idx="5">
                  <c:v>3903.6</c:v>
                </c:pt>
                <c:pt idx="6">
                  <c:v>4409.3</c:v>
                </c:pt>
                <c:pt idx="7">
                  <c:v>4644.8999999999996</c:v>
                </c:pt>
                <c:pt idx="8">
                  <c:v>4868.3999999999996</c:v>
                </c:pt>
                <c:pt idx="9">
                  <c:v>4667.8999999999996</c:v>
                </c:pt>
                <c:pt idx="10">
                  <c:v>4955</c:v>
                </c:pt>
                <c:pt idx="11">
                  <c:v>5076.6000000000004</c:v>
                </c:pt>
                <c:pt idx="12">
                  <c:v>4398.6000000000004</c:v>
                </c:pt>
              </c:numCache>
            </c:numRef>
          </c:val>
          <c:smooth val="1"/>
          <c:extLst>
            <c:ext xmlns:c16="http://schemas.microsoft.com/office/drawing/2014/chart" uri="{C3380CC4-5D6E-409C-BE32-E72D297353CC}">
              <c16:uniqueId val="{00000001-A4BD-4C4C-A152-CA27953480E3}"/>
            </c:ext>
          </c:extLst>
        </c:ser>
        <c:dLbls>
          <c:dLblPos val="t"/>
          <c:showLegendKey val="0"/>
          <c:showVal val="1"/>
          <c:showCatName val="0"/>
          <c:showSerName val="0"/>
          <c:showPercent val="0"/>
          <c:showBubbleSize val="0"/>
        </c:dLbls>
        <c:marker val="1"/>
        <c:smooth val="0"/>
        <c:axId val="198319312"/>
        <c:axId val="198318984"/>
      </c:lineChart>
      <c:catAx>
        <c:axId val="198319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crossAx val="198318984"/>
        <c:crosses val="autoZero"/>
        <c:auto val="1"/>
        <c:lblAlgn val="ctr"/>
        <c:lblOffset val="100"/>
        <c:noMultiLvlLbl val="0"/>
      </c:catAx>
      <c:valAx>
        <c:axId val="198318984"/>
        <c:scaling>
          <c:orientation val="minMax"/>
        </c:scaling>
        <c:delete val="1"/>
        <c:axPos val="l"/>
        <c:numFmt formatCode="General" sourceLinked="0"/>
        <c:majorTickMark val="none"/>
        <c:minorTickMark val="none"/>
        <c:tickLblPos val="nextTo"/>
        <c:crossAx val="198319312"/>
        <c:crosses val="autoZero"/>
        <c:crossBetween val="between"/>
        <c:dispUnits>
          <c:builtInUnit val="thousands"/>
          <c:dispUnitsLbl>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mn-MN"/>
                    <a:t>Сая толгой</a:t>
                  </a:r>
                  <a:endParaRPr lang="en-US"/>
                </a:p>
              </c:rich>
            </c:tx>
            <c:spPr>
              <a:noFill/>
              <a:ln>
                <a:noFill/>
              </a:ln>
              <a:effectLst/>
            </c:spPr>
            <c:txPr>
              <a:bodyPr rot="-5400000" spcFirstLastPara="1" vertOverflow="ellipsis" vert="horz" wrap="square" anchor="ctr" anchorCtr="1"/>
              <a:lstStyle/>
              <a:p>
                <a:pPr>
                  <a:defRPr sz="2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8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1D5BD3-9DEE-4C2E-9222-A0B8379664C0}" type="datetimeFigureOut">
              <a:rPr lang="en-US" smtClean="0"/>
              <a:t>12/28/2023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0B7AE3-E80B-4F4B-A74E-94E5BB110C7E}" type="slidenum">
              <a:rPr lang="en-US" smtClean="0"/>
              <a:t>‹#›</a:t>
            </a:fld>
            <a:endParaRPr lang="en-US"/>
          </a:p>
        </p:txBody>
      </p:sp>
    </p:spTree>
    <p:extLst>
      <p:ext uri="{BB962C8B-B14F-4D97-AF65-F5344CB8AC3E}">
        <p14:creationId xmlns:p14="http://schemas.microsoft.com/office/powerpoint/2010/main" val="21520535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65" name="Shape 265"/>
          <p:cNvSpPr>
            <a:spLocks noGrp="1" noRot="1" noChangeAspect="1"/>
          </p:cNvSpPr>
          <p:nvPr>
            <p:ph type="sldImg"/>
          </p:nvPr>
        </p:nvSpPr>
        <p:spPr>
          <a:xfrm>
            <a:off x="1143000" y="685800"/>
            <a:ext cx="4572000" cy="3429000"/>
          </a:xfrm>
          <a:prstGeom prst="rect">
            <a:avLst/>
          </a:prstGeom>
        </p:spPr>
        <p:txBody>
          <a:bodyPr/>
          <a:lstStyle/>
          <a:p>
            <a:endParaRPr/>
          </a:p>
        </p:txBody>
      </p:sp>
      <p:sp>
        <p:nvSpPr>
          <p:cNvPr id="266" name="Shape 266"/>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828800" latinLnBrk="0">
      <a:defRPr sz="12000">
        <a:latin typeface="+mn-lt"/>
        <a:ea typeface="+mn-ea"/>
        <a:cs typeface="+mn-cs"/>
        <a:sym typeface="Socialico"/>
      </a:defRPr>
    </a:lvl1pPr>
    <a:lvl2pPr indent="228600" defTabSz="1828800" latinLnBrk="0">
      <a:defRPr sz="12000">
        <a:latin typeface="+mn-lt"/>
        <a:ea typeface="+mn-ea"/>
        <a:cs typeface="+mn-cs"/>
        <a:sym typeface="Socialico"/>
      </a:defRPr>
    </a:lvl2pPr>
    <a:lvl3pPr indent="457200" defTabSz="1828800" latinLnBrk="0">
      <a:defRPr sz="12000">
        <a:latin typeface="+mn-lt"/>
        <a:ea typeface="+mn-ea"/>
        <a:cs typeface="+mn-cs"/>
        <a:sym typeface="Socialico"/>
      </a:defRPr>
    </a:lvl3pPr>
    <a:lvl4pPr indent="685800" defTabSz="1828800" latinLnBrk="0">
      <a:defRPr sz="12000">
        <a:latin typeface="+mn-lt"/>
        <a:ea typeface="+mn-ea"/>
        <a:cs typeface="+mn-cs"/>
        <a:sym typeface="Socialico"/>
      </a:defRPr>
    </a:lvl4pPr>
    <a:lvl5pPr indent="914400" defTabSz="1828800" latinLnBrk="0">
      <a:defRPr sz="12000">
        <a:latin typeface="+mn-lt"/>
        <a:ea typeface="+mn-ea"/>
        <a:cs typeface="+mn-cs"/>
        <a:sym typeface="Socialico"/>
      </a:defRPr>
    </a:lvl5pPr>
    <a:lvl6pPr indent="1143000" defTabSz="1828800" latinLnBrk="0">
      <a:defRPr sz="12000">
        <a:latin typeface="+mn-lt"/>
        <a:ea typeface="+mn-ea"/>
        <a:cs typeface="+mn-cs"/>
        <a:sym typeface="Socialico"/>
      </a:defRPr>
    </a:lvl6pPr>
    <a:lvl7pPr indent="1371600" defTabSz="1828800" latinLnBrk="0">
      <a:defRPr sz="12000">
        <a:latin typeface="+mn-lt"/>
        <a:ea typeface="+mn-ea"/>
        <a:cs typeface="+mn-cs"/>
        <a:sym typeface="Socialico"/>
      </a:defRPr>
    </a:lvl7pPr>
    <a:lvl8pPr indent="1600200" defTabSz="1828800" latinLnBrk="0">
      <a:defRPr sz="12000">
        <a:latin typeface="+mn-lt"/>
        <a:ea typeface="+mn-ea"/>
        <a:cs typeface="+mn-cs"/>
        <a:sym typeface="Socialico"/>
      </a:defRPr>
    </a:lvl8pPr>
    <a:lvl9pPr indent="1828800" defTabSz="1828800" latinLnBrk="0">
      <a:defRPr sz="12000">
        <a:latin typeface="+mn-lt"/>
        <a:ea typeface="+mn-ea"/>
        <a:cs typeface="+mn-cs"/>
        <a:sym typeface="Socialico"/>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88671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0525" y="690563"/>
            <a:ext cx="6135688" cy="34512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7771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0525" y="690563"/>
            <a:ext cx="6135688" cy="34512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41054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0525" y="690563"/>
            <a:ext cx="6135688" cy="34512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85843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0525" y="690563"/>
            <a:ext cx="6135688" cy="34512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13661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0525" y="690563"/>
            <a:ext cx="6135688" cy="34512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39538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
        <p:nvSpPr>
          <p:cNvPr id="8" name="Slide Number"/>
          <p:cNvSpPr txBox="1">
            <a:spLocks noGrp="1"/>
          </p:cNvSpPr>
          <p:nvPr>
            <p:ph type="sldNum" sz="quarter" idx="2"/>
          </p:nvPr>
        </p:nvSpPr>
        <p:spPr>
          <a:xfrm>
            <a:off x="11959031" y="13081000"/>
            <a:ext cx="453238" cy="461059"/>
          </a:xfrm>
          <a:prstGeom prst="rect">
            <a:avLst/>
          </a:prstGeom>
        </p:spPr>
        <p:txBody>
          <a:bodyPr/>
          <a:lstStyle/>
          <a:p>
            <a:fld id="{86CB4B4D-7CA3-9044-876B-883B54F8677D}" type="slidenum">
              <a:rPr lang="en-US" smtClean="0"/>
              <a:t>‹#›</a:t>
            </a:fld>
            <a:endParaRPr lang="en-US"/>
          </a:p>
        </p:txBody>
      </p:sp>
      <p:sp>
        <p:nvSpPr>
          <p:cNvPr id="12" name="Title Text"/>
          <p:cNvSpPr txBox="1">
            <a:spLocks noGrp="1"/>
          </p:cNvSpPr>
          <p:nvPr>
            <p:ph type="title" hasCustomPrompt="1"/>
          </p:nvPr>
        </p:nvSpPr>
        <p:spPr>
          <a:xfrm>
            <a:off x="2756931" y="198356"/>
            <a:ext cx="19012823" cy="2286000"/>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lvl1pPr>
              <a:defRPr/>
            </a:lvl1pPr>
          </a:lstStyle>
          <a:p>
            <a:r>
              <a:t>Гарчиг</a:t>
            </a:r>
          </a:p>
        </p:txBody>
      </p:sp>
    </p:spTree>
    <p:extLst>
      <p:ext uri="{BB962C8B-B14F-4D97-AF65-F5344CB8AC3E}">
        <p14:creationId xmlns:p14="http://schemas.microsoft.com/office/powerpoint/2010/main" val="236933465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cSld name="1">
    <p:spTree>
      <p:nvGrpSpPr>
        <p:cNvPr id="1" name=""/>
        <p:cNvGrpSpPr/>
        <p:nvPr/>
      </p:nvGrpSpPr>
      <p:grpSpPr>
        <a:xfrm>
          <a:off x="0" y="0"/>
          <a:ext cx="0" cy="0"/>
          <a:chOff x="0" y="0"/>
          <a:chExt cx="0" cy="0"/>
        </a:xfrm>
      </p:grpSpPr>
      <p:sp>
        <p:nvSpPr>
          <p:cNvPr id="19"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pic>
        <p:nvPicPr>
          <p:cNvPr id="5" name="Picture 4"/>
          <p:cNvPicPr>
            <a:picLocks noChangeAspect="1"/>
          </p:cNvPicPr>
          <p:nvPr/>
        </p:nvPicPr>
        <p:blipFill>
          <a:blip r:embed="rId2"/>
          <a:stretch>
            <a:fillRect/>
          </a:stretch>
        </p:blipFill>
        <p:spPr>
          <a:xfrm>
            <a:off x="673813" y="0"/>
            <a:ext cx="1447028" cy="2101751"/>
          </a:xfrm>
          <a:prstGeom prst="rect">
            <a:avLst/>
          </a:prstGeom>
        </p:spPr>
      </p:pic>
      <p:pic>
        <p:nvPicPr>
          <p:cNvPr id="6" name="Picture 5"/>
          <p:cNvPicPr>
            <a:picLocks noChangeAspect="1"/>
          </p:cNvPicPr>
          <p:nvPr/>
        </p:nvPicPr>
        <p:blipFill>
          <a:blip r:embed="rId3"/>
          <a:stretch>
            <a:fillRect/>
          </a:stretch>
        </p:blipFill>
        <p:spPr>
          <a:xfrm>
            <a:off x="22353145" y="358032"/>
            <a:ext cx="1447028" cy="1672339"/>
          </a:xfrm>
          <a:prstGeom prst="rect">
            <a:avLst/>
          </a:prstGeom>
        </p:spPr>
      </p:pic>
    </p:spTree>
    <p:extLst>
      <p:ext uri="{BB962C8B-B14F-4D97-AF65-F5344CB8AC3E}">
        <p14:creationId xmlns:p14="http://schemas.microsoft.com/office/powerpoint/2010/main" val="3006557370"/>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cSld name="3">
    <p:spTree>
      <p:nvGrpSpPr>
        <p:cNvPr id="1" name=""/>
        <p:cNvGrpSpPr/>
        <p:nvPr/>
      </p:nvGrpSpPr>
      <p:grpSpPr>
        <a:xfrm>
          <a:off x="0" y="0"/>
          <a:ext cx="0" cy="0"/>
          <a:chOff x="0" y="0"/>
          <a:chExt cx="0" cy="0"/>
        </a:xfrm>
      </p:grpSpPr>
      <p:sp>
        <p:nvSpPr>
          <p:cNvPr id="34" name="Image"/>
          <p:cNvSpPr>
            <a:spLocks noGrp="1"/>
          </p:cNvSpPr>
          <p:nvPr>
            <p:ph type="pic" sz="half" idx="13"/>
          </p:nvPr>
        </p:nvSpPr>
        <p:spPr>
          <a:xfrm>
            <a:off x="12637478" y="2954215"/>
            <a:ext cx="9167446" cy="10761798"/>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36"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685454878"/>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4">
    <p:spTree>
      <p:nvGrpSpPr>
        <p:cNvPr id="1" name=""/>
        <p:cNvGrpSpPr/>
        <p:nvPr/>
      </p:nvGrpSpPr>
      <p:grpSpPr>
        <a:xfrm>
          <a:off x="0" y="0"/>
          <a:ext cx="0" cy="0"/>
          <a:chOff x="0" y="0"/>
          <a:chExt cx="0" cy="0"/>
        </a:xfrm>
      </p:grpSpPr>
      <p:sp>
        <p:nvSpPr>
          <p:cNvPr id="43" name="Image"/>
          <p:cNvSpPr>
            <a:spLocks noGrp="1"/>
          </p:cNvSpPr>
          <p:nvPr>
            <p:ph type="pic" sz="quarter" idx="13"/>
          </p:nvPr>
        </p:nvSpPr>
        <p:spPr>
          <a:xfrm>
            <a:off x="12412269" y="3435746"/>
            <a:ext cx="11971731" cy="6247516"/>
          </a:xfrm>
          <a:prstGeom prst="rect">
            <a:avLst/>
          </a:prstGeom>
          <a:pattFill prst="pct5">
            <a:fgClr>
              <a:schemeClr val="accent1"/>
            </a:fgClr>
            <a:bgClr>
              <a:schemeClr val="bg1"/>
            </a:bgClr>
          </a:pattFill>
          <a:ln w="12700"/>
          <a:effectLst>
            <a:outerShdw blurRad="254000" dist="67516" dir="2700000" rotWithShape="0">
              <a:srgbClr val="000000">
                <a:alpha val="30092"/>
              </a:srgbClr>
            </a:outerShdw>
          </a:effectLst>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44"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80540465"/>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5">
    <p:spTree>
      <p:nvGrpSpPr>
        <p:cNvPr id="1" name=""/>
        <p:cNvGrpSpPr/>
        <p:nvPr/>
      </p:nvGrpSpPr>
      <p:grpSpPr>
        <a:xfrm>
          <a:off x="0" y="0"/>
          <a:ext cx="0" cy="0"/>
          <a:chOff x="0" y="0"/>
          <a:chExt cx="0" cy="0"/>
        </a:xfrm>
      </p:grpSpPr>
      <p:sp>
        <p:nvSpPr>
          <p:cNvPr id="51" name="Image"/>
          <p:cNvSpPr>
            <a:spLocks noGrp="1"/>
          </p:cNvSpPr>
          <p:nvPr>
            <p:ph type="pic" sz="half" idx="13"/>
          </p:nvPr>
        </p:nvSpPr>
        <p:spPr>
          <a:xfrm>
            <a:off x="1079723" y="5226567"/>
            <a:ext cx="15194363" cy="8489433"/>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52"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114520923"/>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6">
    <p:spTree>
      <p:nvGrpSpPr>
        <p:cNvPr id="1" name=""/>
        <p:cNvGrpSpPr/>
        <p:nvPr/>
      </p:nvGrpSpPr>
      <p:grpSpPr>
        <a:xfrm>
          <a:off x="0" y="0"/>
          <a:ext cx="0" cy="0"/>
          <a:chOff x="0" y="0"/>
          <a:chExt cx="0" cy="0"/>
        </a:xfrm>
      </p:grpSpPr>
      <p:sp>
        <p:nvSpPr>
          <p:cNvPr id="59" name="Image"/>
          <p:cNvSpPr>
            <a:spLocks noGrp="1"/>
          </p:cNvSpPr>
          <p:nvPr>
            <p:ph type="pic" idx="13"/>
          </p:nvPr>
        </p:nvSpPr>
        <p:spPr>
          <a:xfrm>
            <a:off x="1079723" y="3150114"/>
            <a:ext cx="18671923" cy="10565885"/>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60"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650369228"/>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7">
    <p:spTree>
      <p:nvGrpSpPr>
        <p:cNvPr id="1" name=""/>
        <p:cNvGrpSpPr/>
        <p:nvPr/>
      </p:nvGrpSpPr>
      <p:grpSpPr>
        <a:xfrm>
          <a:off x="0" y="0"/>
          <a:ext cx="0" cy="0"/>
          <a:chOff x="0" y="0"/>
          <a:chExt cx="0" cy="0"/>
        </a:xfrm>
      </p:grpSpPr>
      <p:sp>
        <p:nvSpPr>
          <p:cNvPr id="67" name="Image"/>
          <p:cNvSpPr>
            <a:spLocks noGrp="1"/>
          </p:cNvSpPr>
          <p:nvPr>
            <p:ph type="pic" idx="13"/>
          </p:nvPr>
        </p:nvSpPr>
        <p:spPr>
          <a:xfrm>
            <a:off x="1079723" y="3047567"/>
            <a:ext cx="7810727" cy="10668353"/>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292878002"/>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8">
    <p:spTree>
      <p:nvGrpSpPr>
        <p:cNvPr id="1" name=""/>
        <p:cNvGrpSpPr/>
        <p:nvPr/>
      </p:nvGrpSpPr>
      <p:grpSpPr>
        <a:xfrm>
          <a:off x="0" y="0"/>
          <a:ext cx="0" cy="0"/>
          <a:chOff x="0" y="0"/>
          <a:chExt cx="0" cy="0"/>
        </a:xfrm>
      </p:grpSpPr>
      <p:sp>
        <p:nvSpPr>
          <p:cNvPr id="75" name="Image"/>
          <p:cNvSpPr>
            <a:spLocks noGrp="1"/>
          </p:cNvSpPr>
          <p:nvPr>
            <p:ph type="pic" idx="13"/>
          </p:nvPr>
        </p:nvSpPr>
        <p:spPr>
          <a:xfrm>
            <a:off x="16845457" y="-1"/>
            <a:ext cx="7538543" cy="13716001"/>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617807435"/>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MS 9">
    <p:spTree>
      <p:nvGrpSpPr>
        <p:cNvPr id="1" name=""/>
        <p:cNvGrpSpPr/>
        <p:nvPr/>
      </p:nvGrpSpPr>
      <p:grpSpPr>
        <a:xfrm>
          <a:off x="0" y="0"/>
          <a:ext cx="0" cy="0"/>
          <a:chOff x="0" y="0"/>
          <a:chExt cx="0" cy="0"/>
        </a:xfrm>
      </p:grpSpPr>
      <p:sp>
        <p:nvSpPr>
          <p:cNvPr id="83" name="Image"/>
          <p:cNvSpPr>
            <a:spLocks noGrp="1"/>
          </p:cNvSpPr>
          <p:nvPr>
            <p:ph type="pic" sz="half" idx="13"/>
          </p:nvPr>
        </p:nvSpPr>
        <p:spPr>
          <a:xfrm>
            <a:off x="11451289" y="6350137"/>
            <a:ext cx="12932582" cy="7380001"/>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84"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856291564"/>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MS 10">
    <p:spTree>
      <p:nvGrpSpPr>
        <p:cNvPr id="1" name=""/>
        <p:cNvGrpSpPr/>
        <p:nvPr/>
      </p:nvGrpSpPr>
      <p:grpSpPr>
        <a:xfrm>
          <a:off x="0" y="0"/>
          <a:ext cx="0" cy="0"/>
          <a:chOff x="0" y="0"/>
          <a:chExt cx="0" cy="0"/>
        </a:xfrm>
      </p:grpSpPr>
      <p:sp>
        <p:nvSpPr>
          <p:cNvPr id="91" name="Image"/>
          <p:cNvSpPr>
            <a:spLocks noGrp="1"/>
          </p:cNvSpPr>
          <p:nvPr>
            <p:ph type="pic" idx="13"/>
          </p:nvPr>
        </p:nvSpPr>
        <p:spPr>
          <a:xfrm>
            <a:off x="12191997" y="0"/>
            <a:ext cx="12192003" cy="13716000"/>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92"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142890605"/>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MS 11">
    <p:spTree>
      <p:nvGrpSpPr>
        <p:cNvPr id="1" name=""/>
        <p:cNvGrpSpPr/>
        <p:nvPr/>
      </p:nvGrpSpPr>
      <p:grpSpPr>
        <a:xfrm>
          <a:off x="0" y="0"/>
          <a:ext cx="0" cy="0"/>
          <a:chOff x="0" y="0"/>
          <a:chExt cx="0" cy="0"/>
        </a:xfrm>
      </p:grpSpPr>
      <p:sp>
        <p:nvSpPr>
          <p:cNvPr id="99" name="Image"/>
          <p:cNvSpPr>
            <a:spLocks noGrp="1"/>
          </p:cNvSpPr>
          <p:nvPr>
            <p:ph type="pic" sz="quarter" idx="13"/>
          </p:nvPr>
        </p:nvSpPr>
        <p:spPr>
          <a:xfrm>
            <a:off x="10147337" y="4264591"/>
            <a:ext cx="3598466" cy="5186936"/>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100" name="Image"/>
          <p:cNvSpPr>
            <a:spLocks noGrp="1"/>
          </p:cNvSpPr>
          <p:nvPr>
            <p:ph type="pic" sz="quarter" idx="14"/>
          </p:nvPr>
        </p:nvSpPr>
        <p:spPr>
          <a:xfrm>
            <a:off x="13745678" y="4264591"/>
            <a:ext cx="3598466" cy="5186936"/>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101" name="Image"/>
          <p:cNvSpPr>
            <a:spLocks noGrp="1"/>
          </p:cNvSpPr>
          <p:nvPr>
            <p:ph type="pic" sz="quarter" idx="15"/>
          </p:nvPr>
        </p:nvSpPr>
        <p:spPr>
          <a:xfrm>
            <a:off x="20942734" y="4264620"/>
            <a:ext cx="3598466" cy="5186936"/>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102" name="Image"/>
          <p:cNvSpPr>
            <a:spLocks noGrp="1"/>
          </p:cNvSpPr>
          <p:nvPr>
            <p:ph type="pic" sz="quarter" idx="16"/>
          </p:nvPr>
        </p:nvSpPr>
        <p:spPr>
          <a:xfrm>
            <a:off x="17344142" y="4264591"/>
            <a:ext cx="3598341" cy="5186936"/>
          </a:xfrm>
          <a:prstGeom prst="rect">
            <a:avLst/>
          </a:prstGeom>
          <a:pattFill prst="pct5">
            <a:fgClr>
              <a:schemeClr val="accent1"/>
            </a:fgClr>
            <a:bgClr>
              <a:schemeClr val="bg1"/>
            </a:bgClr>
          </a:pattFill>
          <a:ln w="12700"/>
          <a:effectLst>
            <a:outerShdw blurRad="762000" dist="192241" rotWithShape="0">
              <a:srgbClr val="000000">
                <a:alpha val="49700"/>
              </a:srgbClr>
            </a:outerShdw>
          </a:effectLst>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244234723"/>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MS 12">
    <p:spTree>
      <p:nvGrpSpPr>
        <p:cNvPr id="1" name=""/>
        <p:cNvGrpSpPr/>
        <p:nvPr/>
      </p:nvGrpSpPr>
      <p:grpSpPr>
        <a:xfrm>
          <a:off x="0" y="0"/>
          <a:ext cx="0" cy="0"/>
          <a:chOff x="0" y="0"/>
          <a:chExt cx="0" cy="0"/>
        </a:xfrm>
      </p:grpSpPr>
      <p:sp>
        <p:nvSpPr>
          <p:cNvPr id="110" name="Image"/>
          <p:cNvSpPr>
            <a:spLocks noGrp="1"/>
          </p:cNvSpPr>
          <p:nvPr>
            <p:ph type="pic" sz="quarter" idx="13"/>
          </p:nvPr>
        </p:nvSpPr>
        <p:spPr>
          <a:xfrm>
            <a:off x="18851957" y="4264620"/>
            <a:ext cx="6660037" cy="5186936"/>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111" name="Image"/>
          <p:cNvSpPr>
            <a:spLocks noGrp="1"/>
          </p:cNvSpPr>
          <p:nvPr>
            <p:ph type="pic" sz="quarter" idx="14"/>
          </p:nvPr>
        </p:nvSpPr>
        <p:spPr>
          <a:xfrm>
            <a:off x="5311847" y="4264620"/>
            <a:ext cx="6880153" cy="5186936"/>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112" name="Image"/>
          <p:cNvSpPr>
            <a:spLocks noGrp="1"/>
          </p:cNvSpPr>
          <p:nvPr>
            <p:ph type="pic" sz="quarter" idx="15"/>
          </p:nvPr>
        </p:nvSpPr>
        <p:spPr>
          <a:xfrm>
            <a:off x="-1127921" y="4264620"/>
            <a:ext cx="6439692" cy="5186936"/>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113" name="Image"/>
          <p:cNvSpPr>
            <a:spLocks noGrp="1"/>
          </p:cNvSpPr>
          <p:nvPr>
            <p:ph type="pic" sz="quarter" idx="16"/>
          </p:nvPr>
        </p:nvSpPr>
        <p:spPr>
          <a:xfrm>
            <a:off x="12191921" y="4264620"/>
            <a:ext cx="6660036" cy="5186936"/>
          </a:xfrm>
          <a:prstGeom prst="rect">
            <a:avLst/>
          </a:prstGeom>
          <a:pattFill prst="pct5">
            <a:fgClr>
              <a:schemeClr val="accent1"/>
            </a:fgClr>
            <a:bgClr>
              <a:schemeClr val="bg1"/>
            </a:bgClr>
          </a:pattFill>
          <a:ln w="12700"/>
          <a:effectLst>
            <a:outerShdw blurRad="762000" dist="192241" rotWithShape="0">
              <a:srgbClr val="000000">
                <a:alpha val="49700"/>
              </a:srgbClr>
            </a:outerShdw>
          </a:effectLst>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114"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594972953"/>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MS 13">
    <p:spTree>
      <p:nvGrpSpPr>
        <p:cNvPr id="1" name=""/>
        <p:cNvGrpSpPr/>
        <p:nvPr/>
      </p:nvGrpSpPr>
      <p:grpSpPr>
        <a:xfrm>
          <a:off x="0" y="0"/>
          <a:ext cx="0" cy="0"/>
          <a:chOff x="0" y="0"/>
          <a:chExt cx="0" cy="0"/>
        </a:xfrm>
      </p:grpSpPr>
      <p:sp>
        <p:nvSpPr>
          <p:cNvPr id="121" name="Image"/>
          <p:cNvSpPr>
            <a:spLocks noGrp="1"/>
          </p:cNvSpPr>
          <p:nvPr>
            <p:ph type="pic" idx="13"/>
          </p:nvPr>
        </p:nvSpPr>
        <p:spPr>
          <a:xfrm>
            <a:off x="1079723" y="3277870"/>
            <a:ext cx="6791300" cy="9358158"/>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122"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909480179"/>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MS 14">
    <p:spTree>
      <p:nvGrpSpPr>
        <p:cNvPr id="1" name=""/>
        <p:cNvGrpSpPr/>
        <p:nvPr/>
      </p:nvGrpSpPr>
      <p:grpSpPr>
        <a:xfrm>
          <a:off x="0" y="0"/>
          <a:ext cx="0" cy="0"/>
          <a:chOff x="0" y="0"/>
          <a:chExt cx="0" cy="0"/>
        </a:xfrm>
      </p:grpSpPr>
      <p:sp>
        <p:nvSpPr>
          <p:cNvPr id="129" name="Image"/>
          <p:cNvSpPr>
            <a:spLocks noGrp="1"/>
          </p:cNvSpPr>
          <p:nvPr>
            <p:ph type="pic" sz="quarter" idx="13"/>
          </p:nvPr>
        </p:nvSpPr>
        <p:spPr>
          <a:xfrm>
            <a:off x="1079221" y="7270801"/>
            <a:ext cx="5932956" cy="5365514"/>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130" name="Image"/>
          <p:cNvSpPr>
            <a:spLocks noGrp="1"/>
          </p:cNvSpPr>
          <p:nvPr>
            <p:ph type="pic" sz="quarter" idx="14"/>
          </p:nvPr>
        </p:nvSpPr>
        <p:spPr>
          <a:xfrm>
            <a:off x="7012392" y="7270801"/>
            <a:ext cx="5932956" cy="5365514"/>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131" name="Image"/>
          <p:cNvSpPr>
            <a:spLocks noGrp="1"/>
          </p:cNvSpPr>
          <p:nvPr>
            <p:ph type="pic" sz="quarter" idx="15"/>
          </p:nvPr>
        </p:nvSpPr>
        <p:spPr>
          <a:xfrm>
            <a:off x="12945420" y="7270514"/>
            <a:ext cx="5932956" cy="5365513"/>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132"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825824198"/>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MS 15">
    <p:spTree>
      <p:nvGrpSpPr>
        <p:cNvPr id="1" name=""/>
        <p:cNvGrpSpPr/>
        <p:nvPr/>
      </p:nvGrpSpPr>
      <p:grpSpPr>
        <a:xfrm>
          <a:off x="0" y="0"/>
          <a:ext cx="0" cy="0"/>
          <a:chOff x="0" y="0"/>
          <a:chExt cx="0" cy="0"/>
        </a:xfrm>
      </p:grpSpPr>
      <p:sp>
        <p:nvSpPr>
          <p:cNvPr id="139" name="Image"/>
          <p:cNvSpPr>
            <a:spLocks noGrp="1"/>
          </p:cNvSpPr>
          <p:nvPr>
            <p:ph type="pic" idx="13"/>
          </p:nvPr>
        </p:nvSpPr>
        <p:spPr>
          <a:xfrm>
            <a:off x="-163" y="0"/>
            <a:ext cx="24384349" cy="13716196"/>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140"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pic>
        <p:nvPicPr>
          <p:cNvPr id="5" name="Picture 4"/>
          <p:cNvPicPr>
            <a:picLocks noChangeAspect="1"/>
          </p:cNvPicPr>
          <p:nvPr/>
        </p:nvPicPr>
        <p:blipFill>
          <a:blip r:embed="rId2"/>
          <a:stretch>
            <a:fillRect/>
          </a:stretch>
        </p:blipFill>
        <p:spPr>
          <a:xfrm>
            <a:off x="1079723" y="774078"/>
            <a:ext cx="3392700" cy="1202800"/>
          </a:xfrm>
          <a:prstGeom prst="rect">
            <a:avLst/>
          </a:prstGeom>
        </p:spPr>
      </p:pic>
    </p:spTree>
    <p:extLst>
      <p:ext uri="{BB962C8B-B14F-4D97-AF65-F5344CB8AC3E}">
        <p14:creationId xmlns:p14="http://schemas.microsoft.com/office/powerpoint/2010/main" val="104676590"/>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MS 18">
    <p:spTree>
      <p:nvGrpSpPr>
        <p:cNvPr id="1" name=""/>
        <p:cNvGrpSpPr/>
        <p:nvPr/>
      </p:nvGrpSpPr>
      <p:grpSpPr>
        <a:xfrm>
          <a:off x="0" y="0"/>
          <a:ext cx="0" cy="0"/>
          <a:chOff x="0" y="0"/>
          <a:chExt cx="0" cy="0"/>
        </a:xfrm>
      </p:grpSpPr>
      <p:sp>
        <p:nvSpPr>
          <p:cNvPr id="158" name="Image"/>
          <p:cNvSpPr>
            <a:spLocks noGrp="1"/>
          </p:cNvSpPr>
          <p:nvPr>
            <p:ph type="pic" idx="13"/>
          </p:nvPr>
        </p:nvSpPr>
        <p:spPr>
          <a:xfrm>
            <a:off x="0" y="0"/>
            <a:ext cx="24384023" cy="7864014"/>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159"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pic>
        <p:nvPicPr>
          <p:cNvPr id="6" name="Picture 5"/>
          <p:cNvPicPr>
            <a:picLocks noChangeAspect="1"/>
          </p:cNvPicPr>
          <p:nvPr/>
        </p:nvPicPr>
        <p:blipFill>
          <a:blip r:embed="rId2"/>
          <a:stretch>
            <a:fillRect/>
          </a:stretch>
        </p:blipFill>
        <p:spPr>
          <a:xfrm>
            <a:off x="1079723" y="774078"/>
            <a:ext cx="3392700" cy="1202800"/>
          </a:xfrm>
          <a:prstGeom prst="rect">
            <a:avLst/>
          </a:prstGeom>
        </p:spPr>
      </p:pic>
    </p:spTree>
    <p:extLst>
      <p:ext uri="{BB962C8B-B14F-4D97-AF65-F5344CB8AC3E}">
        <p14:creationId xmlns:p14="http://schemas.microsoft.com/office/powerpoint/2010/main" val="1717559530"/>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MS 20">
    <p:spTree>
      <p:nvGrpSpPr>
        <p:cNvPr id="1" name=""/>
        <p:cNvGrpSpPr/>
        <p:nvPr/>
      </p:nvGrpSpPr>
      <p:grpSpPr>
        <a:xfrm>
          <a:off x="0" y="0"/>
          <a:ext cx="0" cy="0"/>
          <a:chOff x="0" y="0"/>
          <a:chExt cx="0" cy="0"/>
        </a:xfrm>
      </p:grpSpPr>
      <p:sp>
        <p:nvSpPr>
          <p:cNvPr id="177" name="Image"/>
          <p:cNvSpPr>
            <a:spLocks noGrp="1"/>
          </p:cNvSpPr>
          <p:nvPr>
            <p:ph type="pic" idx="13"/>
          </p:nvPr>
        </p:nvSpPr>
        <p:spPr>
          <a:xfrm>
            <a:off x="14485243" y="3277842"/>
            <a:ext cx="4410075" cy="9358159"/>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178" name="Image"/>
          <p:cNvSpPr>
            <a:spLocks noGrp="1"/>
          </p:cNvSpPr>
          <p:nvPr>
            <p:ph type="pic" idx="14"/>
          </p:nvPr>
        </p:nvSpPr>
        <p:spPr>
          <a:xfrm>
            <a:off x="10075094" y="3277842"/>
            <a:ext cx="4410075" cy="9358158"/>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179" name="Image"/>
          <p:cNvSpPr>
            <a:spLocks noGrp="1"/>
          </p:cNvSpPr>
          <p:nvPr>
            <p:ph type="pic" idx="15"/>
          </p:nvPr>
        </p:nvSpPr>
        <p:spPr>
          <a:xfrm>
            <a:off x="18895318" y="3277842"/>
            <a:ext cx="4410075" cy="9358158"/>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180"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65273487"/>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MS 21">
    <p:spTree>
      <p:nvGrpSpPr>
        <p:cNvPr id="1" name=""/>
        <p:cNvGrpSpPr/>
        <p:nvPr/>
      </p:nvGrpSpPr>
      <p:grpSpPr>
        <a:xfrm>
          <a:off x="0" y="0"/>
          <a:ext cx="0" cy="0"/>
          <a:chOff x="0" y="0"/>
          <a:chExt cx="0" cy="0"/>
        </a:xfrm>
      </p:grpSpPr>
      <p:sp>
        <p:nvSpPr>
          <p:cNvPr id="187" name="Image"/>
          <p:cNvSpPr>
            <a:spLocks noGrp="1"/>
          </p:cNvSpPr>
          <p:nvPr>
            <p:ph type="pic" sz="half" idx="13"/>
          </p:nvPr>
        </p:nvSpPr>
        <p:spPr>
          <a:xfrm>
            <a:off x="9428559" y="2784132"/>
            <a:ext cx="14955308" cy="6480002"/>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188"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247302377"/>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MS 22">
    <p:spTree>
      <p:nvGrpSpPr>
        <p:cNvPr id="1" name=""/>
        <p:cNvGrpSpPr/>
        <p:nvPr/>
      </p:nvGrpSpPr>
      <p:grpSpPr>
        <a:xfrm>
          <a:off x="0" y="0"/>
          <a:ext cx="0" cy="0"/>
          <a:chOff x="0" y="0"/>
          <a:chExt cx="0" cy="0"/>
        </a:xfrm>
      </p:grpSpPr>
      <p:sp>
        <p:nvSpPr>
          <p:cNvPr id="195" name="Image"/>
          <p:cNvSpPr>
            <a:spLocks noGrp="1"/>
          </p:cNvSpPr>
          <p:nvPr>
            <p:ph type="pic" sz="half" idx="13"/>
          </p:nvPr>
        </p:nvSpPr>
        <p:spPr>
          <a:xfrm>
            <a:off x="5479357" y="3085514"/>
            <a:ext cx="5103230" cy="5957571"/>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196" name="Image"/>
          <p:cNvSpPr>
            <a:spLocks noGrp="1"/>
          </p:cNvSpPr>
          <p:nvPr>
            <p:ph type="pic" sz="quarter" idx="14"/>
          </p:nvPr>
        </p:nvSpPr>
        <p:spPr>
          <a:xfrm>
            <a:off x="10828845" y="3085515"/>
            <a:ext cx="4410002" cy="5957471"/>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197" name="Image"/>
          <p:cNvSpPr>
            <a:spLocks noGrp="1"/>
          </p:cNvSpPr>
          <p:nvPr>
            <p:ph type="pic" sz="quarter" idx="15"/>
          </p:nvPr>
        </p:nvSpPr>
        <p:spPr>
          <a:xfrm>
            <a:off x="15238921" y="3085514"/>
            <a:ext cx="8066708" cy="5957571"/>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198"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763428596"/>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MS 23">
    <p:spTree>
      <p:nvGrpSpPr>
        <p:cNvPr id="1" name=""/>
        <p:cNvGrpSpPr/>
        <p:nvPr/>
      </p:nvGrpSpPr>
      <p:grpSpPr>
        <a:xfrm>
          <a:off x="0" y="0"/>
          <a:ext cx="0" cy="0"/>
          <a:chOff x="0" y="0"/>
          <a:chExt cx="0" cy="0"/>
        </a:xfrm>
      </p:grpSpPr>
      <p:sp>
        <p:nvSpPr>
          <p:cNvPr id="205" name="Image"/>
          <p:cNvSpPr>
            <a:spLocks noGrp="1"/>
          </p:cNvSpPr>
          <p:nvPr>
            <p:ph type="pic" sz="quarter" idx="13"/>
          </p:nvPr>
        </p:nvSpPr>
        <p:spPr>
          <a:xfrm>
            <a:off x="9250958" y="6678664"/>
            <a:ext cx="5884623" cy="5957471"/>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206" name="Image"/>
          <p:cNvSpPr>
            <a:spLocks noGrp="1"/>
          </p:cNvSpPr>
          <p:nvPr>
            <p:ph type="pic" sz="quarter" idx="14"/>
          </p:nvPr>
        </p:nvSpPr>
        <p:spPr>
          <a:xfrm>
            <a:off x="17421002" y="6678664"/>
            <a:ext cx="5884623" cy="5957471"/>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207"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418158923"/>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MS 24">
    <p:spTree>
      <p:nvGrpSpPr>
        <p:cNvPr id="1" name=""/>
        <p:cNvGrpSpPr/>
        <p:nvPr/>
      </p:nvGrpSpPr>
      <p:grpSpPr>
        <a:xfrm>
          <a:off x="0" y="0"/>
          <a:ext cx="0" cy="0"/>
          <a:chOff x="0" y="0"/>
          <a:chExt cx="0" cy="0"/>
        </a:xfrm>
      </p:grpSpPr>
      <p:sp>
        <p:nvSpPr>
          <p:cNvPr id="214" name="Image"/>
          <p:cNvSpPr>
            <a:spLocks noGrp="1"/>
          </p:cNvSpPr>
          <p:nvPr>
            <p:ph type="pic" sz="quarter" idx="13"/>
          </p:nvPr>
        </p:nvSpPr>
        <p:spPr>
          <a:xfrm>
            <a:off x="9250956" y="6678664"/>
            <a:ext cx="5884623" cy="5957471"/>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215" name="Image"/>
          <p:cNvSpPr>
            <a:spLocks noGrp="1"/>
          </p:cNvSpPr>
          <p:nvPr>
            <p:ph type="pic" sz="quarter" idx="14"/>
          </p:nvPr>
        </p:nvSpPr>
        <p:spPr>
          <a:xfrm>
            <a:off x="17420998" y="6678664"/>
            <a:ext cx="5882088" cy="5957471"/>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216" name="Image"/>
          <p:cNvSpPr>
            <a:spLocks noGrp="1"/>
          </p:cNvSpPr>
          <p:nvPr>
            <p:ph type="pic" sz="quarter" idx="15"/>
          </p:nvPr>
        </p:nvSpPr>
        <p:spPr>
          <a:xfrm>
            <a:off x="1078376" y="6678664"/>
            <a:ext cx="5887161" cy="5957471"/>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217"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4207185230"/>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MS 25">
    <p:spTree>
      <p:nvGrpSpPr>
        <p:cNvPr id="1" name=""/>
        <p:cNvGrpSpPr/>
        <p:nvPr/>
      </p:nvGrpSpPr>
      <p:grpSpPr>
        <a:xfrm>
          <a:off x="0" y="0"/>
          <a:ext cx="0" cy="0"/>
          <a:chOff x="0" y="0"/>
          <a:chExt cx="0" cy="0"/>
        </a:xfrm>
      </p:grpSpPr>
      <p:sp>
        <p:nvSpPr>
          <p:cNvPr id="224" name="Image"/>
          <p:cNvSpPr>
            <a:spLocks noGrp="1"/>
          </p:cNvSpPr>
          <p:nvPr>
            <p:ph type="pic" sz="quarter" idx="13"/>
          </p:nvPr>
        </p:nvSpPr>
        <p:spPr>
          <a:xfrm>
            <a:off x="1079722" y="6678664"/>
            <a:ext cx="5884624" cy="5957471"/>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225" name="Image"/>
          <p:cNvSpPr>
            <a:spLocks noGrp="1"/>
          </p:cNvSpPr>
          <p:nvPr>
            <p:ph type="pic" sz="quarter" idx="14"/>
          </p:nvPr>
        </p:nvSpPr>
        <p:spPr>
          <a:xfrm>
            <a:off x="9249766" y="6678664"/>
            <a:ext cx="5884623" cy="5957471"/>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226"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944984634"/>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MS 26">
    <p:spTree>
      <p:nvGrpSpPr>
        <p:cNvPr id="1" name=""/>
        <p:cNvGrpSpPr/>
        <p:nvPr/>
      </p:nvGrpSpPr>
      <p:grpSpPr>
        <a:xfrm>
          <a:off x="0" y="0"/>
          <a:ext cx="0" cy="0"/>
          <a:chOff x="0" y="0"/>
          <a:chExt cx="0" cy="0"/>
        </a:xfrm>
      </p:grpSpPr>
      <p:sp>
        <p:nvSpPr>
          <p:cNvPr id="233" name="Image"/>
          <p:cNvSpPr>
            <a:spLocks noGrp="1"/>
          </p:cNvSpPr>
          <p:nvPr>
            <p:ph type="pic" idx="13"/>
          </p:nvPr>
        </p:nvSpPr>
        <p:spPr>
          <a:xfrm>
            <a:off x="9319470" y="0"/>
            <a:ext cx="15064529" cy="13716131"/>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234"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pic>
        <p:nvPicPr>
          <p:cNvPr id="6" name="Picture 5"/>
          <p:cNvPicPr>
            <a:picLocks noChangeAspect="1"/>
          </p:cNvPicPr>
          <p:nvPr/>
        </p:nvPicPr>
        <p:blipFill>
          <a:blip r:embed="rId2"/>
          <a:stretch>
            <a:fillRect/>
          </a:stretch>
        </p:blipFill>
        <p:spPr>
          <a:xfrm>
            <a:off x="673813" y="0"/>
            <a:ext cx="1447028" cy="2101751"/>
          </a:xfrm>
          <a:prstGeom prst="rect">
            <a:avLst/>
          </a:prstGeom>
        </p:spPr>
      </p:pic>
    </p:spTree>
    <p:extLst>
      <p:ext uri="{BB962C8B-B14F-4D97-AF65-F5344CB8AC3E}">
        <p14:creationId xmlns:p14="http://schemas.microsoft.com/office/powerpoint/2010/main" val="3457786321"/>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MS 27">
    <p:spTree>
      <p:nvGrpSpPr>
        <p:cNvPr id="1" name=""/>
        <p:cNvGrpSpPr/>
        <p:nvPr/>
      </p:nvGrpSpPr>
      <p:grpSpPr>
        <a:xfrm>
          <a:off x="0" y="0"/>
          <a:ext cx="0" cy="0"/>
          <a:chOff x="0" y="0"/>
          <a:chExt cx="0" cy="0"/>
        </a:xfrm>
      </p:grpSpPr>
      <p:sp>
        <p:nvSpPr>
          <p:cNvPr id="241" name="Image"/>
          <p:cNvSpPr>
            <a:spLocks noGrp="1"/>
          </p:cNvSpPr>
          <p:nvPr>
            <p:ph type="pic" idx="13"/>
          </p:nvPr>
        </p:nvSpPr>
        <p:spPr>
          <a:xfrm>
            <a:off x="18623376" y="0"/>
            <a:ext cx="5760624" cy="13716008"/>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242"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55967660"/>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MS 28">
    <p:spTree>
      <p:nvGrpSpPr>
        <p:cNvPr id="1" name=""/>
        <p:cNvGrpSpPr/>
        <p:nvPr/>
      </p:nvGrpSpPr>
      <p:grpSpPr>
        <a:xfrm>
          <a:off x="0" y="0"/>
          <a:ext cx="0" cy="0"/>
          <a:chOff x="0" y="0"/>
          <a:chExt cx="0" cy="0"/>
        </a:xfrm>
      </p:grpSpPr>
      <p:sp>
        <p:nvSpPr>
          <p:cNvPr id="249" name="Image"/>
          <p:cNvSpPr>
            <a:spLocks noGrp="1"/>
          </p:cNvSpPr>
          <p:nvPr>
            <p:ph type="pic" idx="13"/>
          </p:nvPr>
        </p:nvSpPr>
        <p:spPr>
          <a:xfrm>
            <a:off x="1079722" y="8743203"/>
            <a:ext cx="23304436" cy="4972798"/>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250"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452006528"/>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MS 29">
    <p:spTree>
      <p:nvGrpSpPr>
        <p:cNvPr id="1" name=""/>
        <p:cNvGrpSpPr/>
        <p:nvPr/>
      </p:nvGrpSpPr>
      <p:grpSpPr>
        <a:xfrm>
          <a:off x="0" y="0"/>
          <a:ext cx="0" cy="0"/>
          <a:chOff x="0" y="0"/>
          <a:chExt cx="0" cy="0"/>
        </a:xfrm>
      </p:grpSpPr>
      <p:sp>
        <p:nvSpPr>
          <p:cNvPr id="257" name="Image"/>
          <p:cNvSpPr>
            <a:spLocks noGrp="1"/>
          </p:cNvSpPr>
          <p:nvPr>
            <p:ph type="pic" sz="quarter" idx="13"/>
          </p:nvPr>
        </p:nvSpPr>
        <p:spPr>
          <a:xfrm>
            <a:off x="12191996" y="6858000"/>
            <a:ext cx="5884625" cy="5783084"/>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258" name="Image"/>
          <p:cNvSpPr>
            <a:spLocks noGrp="1"/>
          </p:cNvSpPr>
          <p:nvPr>
            <p:ph type="pic" sz="quarter" idx="14"/>
          </p:nvPr>
        </p:nvSpPr>
        <p:spPr>
          <a:xfrm>
            <a:off x="12191999" y="1074814"/>
            <a:ext cx="5884624" cy="5783264"/>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r>
              <a:rPr lang="en-US"/>
              <a:t>Click icon to add picture</a:t>
            </a:r>
            <a:endParaRPr/>
          </a:p>
        </p:txBody>
      </p:sp>
      <p:sp>
        <p:nvSpPr>
          <p:cNvPr id="259" name="Slide Number"/>
          <p:cNvSpPr txBox="1">
            <a:spLocks noGrp="1"/>
          </p:cNvSpPr>
          <p:nvPr>
            <p:ph type="sldNum" sz="quarter" idx="2"/>
          </p:nvPr>
        </p:nvSpPr>
        <p:spPr>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061863646"/>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2CCF605-20E0-4E31-8F3B-307C113CF08A}"/>
              </a:ext>
            </a:extLst>
          </p:cNvPr>
          <p:cNvSpPr>
            <a:spLocks noGrp="1"/>
          </p:cNvSpPr>
          <p:nvPr>
            <p:ph type="pic" sz="quarter" idx="10"/>
          </p:nvPr>
        </p:nvSpPr>
        <p:spPr>
          <a:xfrm>
            <a:off x="18932080" y="4571998"/>
            <a:ext cx="3581872" cy="7284748"/>
          </a:xfrm>
          <a:custGeom>
            <a:avLst/>
            <a:gdLst>
              <a:gd name="connsiteX0" fmla="*/ 0 w 1790936"/>
              <a:gd name="connsiteY0" fmla="*/ 0 h 3642374"/>
              <a:gd name="connsiteX1" fmla="*/ 1790936 w 1790936"/>
              <a:gd name="connsiteY1" fmla="*/ 0 h 3642374"/>
              <a:gd name="connsiteX2" fmla="*/ 1790936 w 1790936"/>
              <a:gd name="connsiteY2" fmla="*/ 3642374 h 3642374"/>
              <a:gd name="connsiteX3" fmla="*/ 0 w 1790936"/>
              <a:gd name="connsiteY3" fmla="*/ 3642374 h 3642374"/>
            </a:gdLst>
            <a:ahLst/>
            <a:cxnLst>
              <a:cxn ang="0">
                <a:pos x="connsiteX0" y="connsiteY0"/>
              </a:cxn>
              <a:cxn ang="0">
                <a:pos x="connsiteX1" y="connsiteY1"/>
              </a:cxn>
              <a:cxn ang="0">
                <a:pos x="connsiteX2" y="connsiteY2"/>
              </a:cxn>
              <a:cxn ang="0">
                <a:pos x="connsiteX3" y="connsiteY3"/>
              </a:cxn>
            </a:cxnLst>
            <a:rect l="l" t="t" r="r" b="b"/>
            <a:pathLst>
              <a:path w="1790936" h="3642374">
                <a:moveTo>
                  <a:pt x="0" y="0"/>
                </a:moveTo>
                <a:lnTo>
                  <a:pt x="1790936" y="0"/>
                </a:lnTo>
                <a:lnTo>
                  <a:pt x="1790936" y="3642374"/>
                </a:lnTo>
                <a:lnTo>
                  <a:pt x="0" y="3642374"/>
                </a:lnTo>
                <a:close/>
              </a:path>
            </a:pathLst>
          </a:custGeom>
        </p:spPr>
        <p:txBody>
          <a:bodyPr wrap="square">
            <a:noAutofit/>
          </a:bodyPr>
          <a:lstStyle/>
          <a:p>
            <a:r>
              <a:rPr lang="en-US"/>
              <a:t>Click icon to add picture</a:t>
            </a:r>
          </a:p>
        </p:txBody>
      </p:sp>
      <p:sp>
        <p:nvSpPr>
          <p:cNvPr id="9" name="Picture Placeholder 8">
            <a:extLst>
              <a:ext uri="{FF2B5EF4-FFF2-40B4-BE49-F238E27FC236}">
                <a16:creationId xmlns:a16="http://schemas.microsoft.com/office/drawing/2014/main" id="{2EE77975-6FC4-4316-8188-5EC13DAC8D03}"/>
              </a:ext>
            </a:extLst>
          </p:cNvPr>
          <p:cNvSpPr>
            <a:spLocks noGrp="1"/>
          </p:cNvSpPr>
          <p:nvPr>
            <p:ph type="pic" sz="quarter" idx="11"/>
          </p:nvPr>
        </p:nvSpPr>
        <p:spPr>
          <a:xfrm>
            <a:off x="15235326" y="8275345"/>
            <a:ext cx="3581872" cy="3581402"/>
          </a:xfrm>
          <a:custGeom>
            <a:avLst/>
            <a:gdLst>
              <a:gd name="connsiteX0" fmla="*/ 0 w 1790936"/>
              <a:gd name="connsiteY0" fmla="*/ 0 h 1790701"/>
              <a:gd name="connsiteX1" fmla="*/ 1790936 w 1790936"/>
              <a:gd name="connsiteY1" fmla="*/ 0 h 1790701"/>
              <a:gd name="connsiteX2" fmla="*/ 1790936 w 1790936"/>
              <a:gd name="connsiteY2" fmla="*/ 1790701 h 1790701"/>
              <a:gd name="connsiteX3" fmla="*/ 0 w 1790936"/>
              <a:gd name="connsiteY3" fmla="*/ 1790701 h 1790701"/>
            </a:gdLst>
            <a:ahLst/>
            <a:cxnLst>
              <a:cxn ang="0">
                <a:pos x="connsiteX0" y="connsiteY0"/>
              </a:cxn>
              <a:cxn ang="0">
                <a:pos x="connsiteX1" y="connsiteY1"/>
              </a:cxn>
              <a:cxn ang="0">
                <a:pos x="connsiteX2" y="connsiteY2"/>
              </a:cxn>
              <a:cxn ang="0">
                <a:pos x="connsiteX3" y="connsiteY3"/>
              </a:cxn>
            </a:cxnLst>
            <a:rect l="l" t="t" r="r" b="b"/>
            <a:pathLst>
              <a:path w="1790936" h="1790701">
                <a:moveTo>
                  <a:pt x="0" y="0"/>
                </a:moveTo>
                <a:lnTo>
                  <a:pt x="1790936" y="0"/>
                </a:lnTo>
                <a:lnTo>
                  <a:pt x="1790936" y="1790701"/>
                </a:lnTo>
                <a:lnTo>
                  <a:pt x="0" y="1790701"/>
                </a:lnTo>
                <a:close/>
              </a:path>
            </a:pathLst>
          </a:custGeom>
        </p:spPr>
        <p:txBody>
          <a:bodyPr wrap="square">
            <a:noAutofit/>
          </a:bodyPr>
          <a:lstStyle/>
          <a:p>
            <a:r>
              <a:rPr lang="en-US"/>
              <a:t>Click icon to add picture</a:t>
            </a:r>
          </a:p>
        </p:txBody>
      </p:sp>
    </p:spTree>
    <p:extLst>
      <p:ext uri="{BB962C8B-B14F-4D97-AF65-F5344CB8AC3E}">
        <p14:creationId xmlns:p14="http://schemas.microsoft.com/office/powerpoint/2010/main" val="32543256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660A5C2-B88F-4DD3-8C3C-C741F03C4E92}"/>
              </a:ext>
            </a:extLst>
          </p:cNvPr>
          <p:cNvSpPr>
            <a:spLocks noGrp="1"/>
          </p:cNvSpPr>
          <p:nvPr>
            <p:ph type="pic" sz="quarter" idx="10"/>
          </p:nvPr>
        </p:nvSpPr>
        <p:spPr>
          <a:xfrm>
            <a:off x="18932080" y="4571999"/>
            <a:ext cx="3581872" cy="3581402"/>
          </a:xfrm>
          <a:custGeom>
            <a:avLst/>
            <a:gdLst>
              <a:gd name="connsiteX0" fmla="*/ 0 w 1790936"/>
              <a:gd name="connsiteY0" fmla="*/ 0 h 1790701"/>
              <a:gd name="connsiteX1" fmla="*/ 1790936 w 1790936"/>
              <a:gd name="connsiteY1" fmla="*/ 0 h 1790701"/>
              <a:gd name="connsiteX2" fmla="*/ 1790936 w 1790936"/>
              <a:gd name="connsiteY2" fmla="*/ 1790701 h 1790701"/>
              <a:gd name="connsiteX3" fmla="*/ 0 w 1790936"/>
              <a:gd name="connsiteY3" fmla="*/ 1790701 h 1790701"/>
            </a:gdLst>
            <a:ahLst/>
            <a:cxnLst>
              <a:cxn ang="0">
                <a:pos x="connsiteX0" y="connsiteY0"/>
              </a:cxn>
              <a:cxn ang="0">
                <a:pos x="connsiteX1" y="connsiteY1"/>
              </a:cxn>
              <a:cxn ang="0">
                <a:pos x="connsiteX2" y="connsiteY2"/>
              </a:cxn>
              <a:cxn ang="0">
                <a:pos x="connsiteX3" y="connsiteY3"/>
              </a:cxn>
            </a:cxnLst>
            <a:rect l="l" t="t" r="r" b="b"/>
            <a:pathLst>
              <a:path w="1790936" h="1790701">
                <a:moveTo>
                  <a:pt x="0" y="0"/>
                </a:moveTo>
                <a:lnTo>
                  <a:pt x="1790936" y="0"/>
                </a:lnTo>
                <a:lnTo>
                  <a:pt x="1790936" y="1790701"/>
                </a:lnTo>
                <a:lnTo>
                  <a:pt x="0" y="1790701"/>
                </a:lnTo>
                <a:close/>
              </a:path>
            </a:pathLst>
          </a:custGeom>
        </p:spPr>
        <p:txBody>
          <a:bodyPr wrap="square">
            <a:noAutofit/>
          </a:bodyPr>
          <a:lstStyle/>
          <a:p>
            <a:r>
              <a:rPr lang="en-US"/>
              <a:t>Click icon to add picture</a:t>
            </a:r>
          </a:p>
        </p:txBody>
      </p:sp>
    </p:spTree>
    <p:extLst>
      <p:ext uri="{BB962C8B-B14F-4D97-AF65-F5344CB8AC3E}">
        <p14:creationId xmlns:p14="http://schemas.microsoft.com/office/powerpoint/2010/main" val="10959266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27F6DD6-B2FB-4F71-8E47-3DB904C6BD67}"/>
              </a:ext>
            </a:extLst>
          </p:cNvPr>
          <p:cNvSpPr>
            <a:spLocks noGrp="1"/>
          </p:cNvSpPr>
          <p:nvPr>
            <p:ph type="pic" sz="quarter" idx="10"/>
          </p:nvPr>
        </p:nvSpPr>
        <p:spPr>
          <a:xfrm>
            <a:off x="11538572" y="8275347"/>
            <a:ext cx="3581872" cy="3581402"/>
          </a:xfrm>
          <a:custGeom>
            <a:avLst/>
            <a:gdLst>
              <a:gd name="connsiteX0" fmla="*/ 0 w 1790936"/>
              <a:gd name="connsiteY0" fmla="*/ 0 h 1790701"/>
              <a:gd name="connsiteX1" fmla="*/ 1790936 w 1790936"/>
              <a:gd name="connsiteY1" fmla="*/ 0 h 1790701"/>
              <a:gd name="connsiteX2" fmla="*/ 1790936 w 1790936"/>
              <a:gd name="connsiteY2" fmla="*/ 1790701 h 1790701"/>
              <a:gd name="connsiteX3" fmla="*/ 0 w 1790936"/>
              <a:gd name="connsiteY3" fmla="*/ 1790701 h 1790701"/>
            </a:gdLst>
            <a:ahLst/>
            <a:cxnLst>
              <a:cxn ang="0">
                <a:pos x="connsiteX0" y="connsiteY0"/>
              </a:cxn>
              <a:cxn ang="0">
                <a:pos x="connsiteX1" y="connsiteY1"/>
              </a:cxn>
              <a:cxn ang="0">
                <a:pos x="connsiteX2" y="connsiteY2"/>
              </a:cxn>
              <a:cxn ang="0">
                <a:pos x="connsiteX3" y="connsiteY3"/>
              </a:cxn>
            </a:cxnLst>
            <a:rect l="l" t="t" r="r" b="b"/>
            <a:pathLst>
              <a:path w="1790936" h="1790701">
                <a:moveTo>
                  <a:pt x="0" y="0"/>
                </a:moveTo>
                <a:lnTo>
                  <a:pt x="1790936" y="0"/>
                </a:lnTo>
                <a:lnTo>
                  <a:pt x="1790936" y="1790701"/>
                </a:lnTo>
                <a:lnTo>
                  <a:pt x="0" y="1790701"/>
                </a:lnTo>
                <a:close/>
              </a:path>
            </a:pathLst>
          </a:custGeom>
        </p:spPr>
        <p:txBody>
          <a:bodyPr wrap="square">
            <a:noAutofit/>
          </a:bodyPr>
          <a:lstStyle/>
          <a:p>
            <a:r>
              <a:rPr lang="en-US"/>
              <a:t>Click icon to add picture</a:t>
            </a:r>
          </a:p>
        </p:txBody>
      </p:sp>
    </p:spTree>
    <p:extLst>
      <p:ext uri="{BB962C8B-B14F-4D97-AF65-F5344CB8AC3E}">
        <p14:creationId xmlns:p14="http://schemas.microsoft.com/office/powerpoint/2010/main" val="4421606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6_Title and Conten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7E91D66-E4EA-4278-90C9-0A30542C35C3}"/>
              </a:ext>
            </a:extLst>
          </p:cNvPr>
          <p:cNvSpPr>
            <a:spLocks noGrp="1"/>
          </p:cNvSpPr>
          <p:nvPr>
            <p:ph type="pic" sz="quarter" idx="10"/>
          </p:nvPr>
        </p:nvSpPr>
        <p:spPr>
          <a:xfrm>
            <a:off x="11538572" y="4571998"/>
            <a:ext cx="3581872" cy="7284748"/>
          </a:xfrm>
          <a:custGeom>
            <a:avLst/>
            <a:gdLst>
              <a:gd name="connsiteX0" fmla="*/ 0 w 1790936"/>
              <a:gd name="connsiteY0" fmla="*/ 0 h 3642374"/>
              <a:gd name="connsiteX1" fmla="*/ 1790936 w 1790936"/>
              <a:gd name="connsiteY1" fmla="*/ 0 h 3642374"/>
              <a:gd name="connsiteX2" fmla="*/ 1790936 w 1790936"/>
              <a:gd name="connsiteY2" fmla="*/ 3642374 h 3642374"/>
              <a:gd name="connsiteX3" fmla="*/ 0 w 1790936"/>
              <a:gd name="connsiteY3" fmla="*/ 3642374 h 3642374"/>
            </a:gdLst>
            <a:ahLst/>
            <a:cxnLst>
              <a:cxn ang="0">
                <a:pos x="connsiteX0" y="connsiteY0"/>
              </a:cxn>
              <a:cxn ang="0">
                <a:pos x="connsiteX1" y="connsiteY1"/>
              </a:cxn>
              <a:cxn ang="0">
                <a:pos x="connsiteX2" y="connsiteY2"/>
              </a:cxn>
              <a:cxn ang="0">
                <a:pos x="connsiteX3" y="connsiteY3"/>
              </a:cxn>
            </a:cxnLst>
            <a:rect l="l" t="t" r="r" b="b"/>
            <a:pathLst>
              <a:path w="1790936" h="3642374">
                <a:moveTo>
                  <a:pt x="0" y="0"/>
                </a:moveTo>
                <a:lnTo>
                  <a:pt x="1790936" y="0"/>
                </a:lnTo>
                <a:lnTo>
                  <a:pt x="1790936" y="3642374"/>
                </a:lnTo>
                <a:lnTo>
                  <a:pt x="0" y="3642374"/>
                </a:lnTo>
                <a:close/>
              </a:path>
            </a:pathLst>
          </a:custGeom>
        </p:spPr>
        <p:txBody>
          <a:bodyPr wrap="square">
            <a:noAutofit/>
          </a:bodyPr>
          <a:lstStyle/>
          <a:p>
            <a:r>
              <a:rPr lang="en-US"/>
              <a:t>Click icon to add picture</a:t>
            </a:r>
          </a:p>
        </p:txBody>
      </p:sp>
      <p:sp>
        <p:nvSpPr>
          <p:cNvPr id="10" name="Picture Placeholder 9">
            <a:extLst>
              <a:ext uri="{FF2B5EF4-FFF2-40B4-BE49-F238E27FC236}">
                <a16:creationId xmlns:a16="http://schemas.microsoft.com/office/drawing/2014/main" id="{6C23C2C5-1FAF-4206-9078-28C561AAA1A3}"/>
              </a:ext>
            </a:extLst>
          </p:cNvPr>
          <p:cNvSpPr>
            <a:spLocks noGrp="1"/>
          </p:cNvSpPr>
          <p:nvPr>
            <p:ph type="pic" sz="quarter" idx="11"/>
          </p:nvPr>
        </p:nvSpPr>
        <p:spPr>
          <a:xfrm>
            <a:off x="15235326" y="4571998"/>
            <a:ext cx="3581872" cy="7284748"/>
          </a:xfrm>
          <a:custGeom>
            <a:avLst/>
            <a:gdLst>
              <a:gd name="connsiteX0" fmla="*/ 0 w 1790936"/>
              <a:gd name="connsiteY0" fmla="*/ 0 h 3642374"/>
              <a:gd name="connsiteX1" fmla="*/ 1790936 w 1790936"/>
              <a:gd name="connsiteY1" fmla="*/ 0 h 3642374"/>
              <a:gd name="connsiteX2" fmla="*/ 1790936 w 1790936"/>
              <a:gd name="connsiteY2" fmla="*/ 3642374 h 3642374"/>
              <a:gd name="connsiteX3" fmla="*/ 0 w 1790936"/>
              <a:gd name="connsiteY3" fmla="*/ 3642374 h 3642374"/>
            </a:gdLst>
            <a:ahLst/>
            <a:cxnLst>
              <a:cxn ang="0">
                <a:pos x="connsiteX0" y="connsiteY0"/>
              </a:cxn>
              <a:cxn ang="0">
                <a:pos x="connsiteX1" y="connsiteY1"/>
              </a:cxn>
              <a:cxn ang="0">
                <a:pos x="connsiteX2" y="connsiteY2"/>
              </a:cxn>
              <a:cxn ang="0">
                <a:pos x="connsiteX3" y="connsiteY3"/>
              </a:cxn>
            </a:cxnLst>
            <a:rect l="l" t="t" r="r" b="b"/>
            <a:pathLst>
              <a:path w="1790936" h="3642374">
                <a:moveTo>
                  <a:pt x="0" y="0"/>
                </a:moveTo>
                <a:lnTo>
                  <a:pt x="1790936" y="0"/>
                </a:lnTo>
                <a:lnTo>
                  <a:pt x="1790936" y="3642374"/>
                </a:lnTo>
                <a:lnTo>
                  <a:pt x="0" y="3642374"/>
                </a:lnTo>
                <a:close/>
              </a:path>
            </a:pathLst>
          </a:custGeom>
        </p:spPr>
        <p:txBody>
          <a:bodyPr wrap="square">
            <a:noAutofit/>
          </a:bodyPr>
          <a:lstStyle/>
          <a:p>
            <a:r>
              <a:rPr lang="en-US"/>
              <a:t>Click icon to add picture</a:t>
            </a:r>
          </a:p>
        </p:txBody>
      </p:sp>
      <p:sp>
        <p:nvSpPr>
          <p:cNvPr id="13" name="Picture Placeholder 12">
            <a:extLst>
              <a:ext uri="{FF2B5EF4-FFF2-40B4-BE49-F238E27FC236}">
                <a16:creationId xmlns:a16="http://schemas.microsoft.com/office/drawing/2014/main" id="{6C637B19-CECA-47FE-A493-4A02E86EB22C}"/>
              </a:ext>
            </a:extLst>
          </p:cNvPr>
          <p:cNvSpPr>
            <a:spLocks noGrp="1"/>
          </p:cNvSpPr>
          <p:nvPr>
            <p:ph type="pic" sz="quarter" idx="12"/>
          </p:nvPr>
        </p:nvSpPr>
        <p:spPr>
          <a:xfrm>
            <a:off x="18932080" y="4571998"/>
            <a:ext cx="3581872" cy="7284748"/>
          </a:xfrm>
          <a:custGeom>
            <a:avLst/>
            <a:gdLst>
              <a:gd name="connsiteX0" fmla="*/ 0 w 1790936"/>
              <a:gd name="connsiteY0" fmla="*/ 0 h 3642374"/>
              <a:gd name="connsiteX1" fmla="*/ 1790936 w 1790936"/>
              <a:gd name="connsiteY1" fmla="*/ 0 h 3642374"/>
              <a:gd name="connsiteX2" fmla="*/ 1790936 w 1790936"/>
              <a:gd name="connsiteY2" fmla="*/ 3642374 h 3642374"/>
              <a:gd name="connsiteX3" fmla="*/ 0 w 1790936"/>
              <a:gd name="connsiteY3" fmla="*/ 3642374 h 3642374"/>
            </a:gdLst>
            <a:ahLst/>
            <a:cxnLst>
              <a:cxn ang="0">
                <a:pos x="connsiteX0" y="connsiteY0"/>
              </a:cxn>
              <a:cxn ang="0">
                <a:pos x="connsiteX1" y="connsiteY1"/>
              </a:cxn>
              <a:cxn ang="0">
                <a:pos x="connsiteX2" y="connsiteY2"/>
              </a:cxn>
              <a:cxn ang="0">
                <a:pos x="connsiteX3" y="connsiteY3"/>
              </a:cxn>
            </a:cxnLst>
            <a:rect l="l" t="t" r="r" b="b"/>
            <a:pathLst>
              <a:path w="1790936" h="3642374">
                <a:moveTo>
                  <a:pt x="0" y="0"/>
                </a:moveTo>
                <a:lnTo>
                  <a:pt x="1790936" y="0"/>
                </a:lnTo>
                <a:lnTo>
                  <a:pt x="1790936" y="3642374"/>
                </a:lnTo>
                <a:lnTo>
                  <a:pt x="0" y="3642374"/>
                </a:lnTo>
                <a:close/>
              </a:path>
            </a:pathLst>
          </a:custGeom>
        </p:spPr>
        <p:txBody>
          <a:bodyPr wrap="square">
            <a:noAutofit/>
          </a:bodyPr>
          <a:lstStyle/>
          <a:p>
            <a:r>
              <a:rPr lang="en-US"/>
              <a:t>Click icon to add picture</a:t>
            </a:r>
          </a:p>
        </p:txBody>
      </p:sp>
    </p:spTree>
    <p:extLst>
      <p:ext uri="{BB962C8B-B14F-4D97-AF65-F5344CB8AC3E}">
        <p14:creationId xmlns:p14="http://schemas.microsoft.com/office/powerpoint/2010/main" val="3122988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2">
    <p:spTree>
      <p:nvGrpSpPr>
        <p:cNvPr id="1" name=""/>
        <p:cNvGrpSpPr/>
        <p:nvPr/>
      </p:nvGrpSpPr>
      <p:grpSpPr>
        <a:xfrm>
          <a:off x="0" y="0"/>
          <a:ext cx="0" cy="0"/>
          <a:chOff x="0" y="0"/>
          <a:chExt cx="0" cy="0"/>
        </a:xfrm>
      </p:grpSpPr>
      <p:sp>
        <p:nvSpPr>
          <p:cNvPr id="26" name="Image"/>
          <p:cNvSpPr>
            <a:spLocks noGrp="1"/>
          </p:cNvSpPr>
          <p:nvPr>
            <p:ph type="pic" idx="13"/>
          </p:nvPr>
        </p:nvSpPr>
        <p:spPr>
          <a:xfrm>
            <a:off x="1079723" y="3115154"/>
            <a:ext cx="9906760" cy="10600788"/>
          </a:xfrm>
          <a:prstGeom prst="rect">
            <a:avLst/>
          </a:prstGeom>
          <a:pattFill prst="pct5">
            <a:fgClr>
              <a:schemeClr val="accent1"/>
            </a:fgClr>
            <a:bgClr>
              <a:schemeClr val="bg1"/>
            </a:bgClr>
          </a:pattFill>
          <a:ln w="12700"/>
        </p:spPr>
        <p:txBody>
          <a:bodyPr lIns="91439" tIns="45719" rIns="91439" bIns="45719" anchor="t">
            <a:noAutofit/>
          </a:bodyPr>
          <a:lstStyle/>
          <a:p>
            <a:pPr marL="396874" marR="0" indent="-396874" algn="l" defTabSz="825500" rtl="0" latinLnBrk="0">
              <a:lnSpc>
                <a:spcPct val="150000"/>
              </a:lnSpc>
              <a:spcBef>
                <a:spcPts val="0"/>
              </a:spcBef>
              <a:spcAft>
                <a:spcPts val="0"/>
              </a:spcAft>
              <a:buClrTx/>
              <a:buSzPct val="125000"/>
              <a:buFontTx/>
              <a:buChar char="•"/>
              <a:tabLst/>
            </a:pPr>
            <a:endParaRPr/>
          </a:p>
        </p:txBody>
      </p:sp>
      <p:sp>
        <p:nvSpPr>
          <p:cNvPr id="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4" name="Title Text"/>
          <p:cNvSpPr txBox="1">
            <a:spLocks noGrp="1"/>
          </p:cNvSpPr>
          <p:nvPr>
            <p:ph type="title" hasCustomPrompt="1"/>
          </p:nvPr>
        </p:nvSpPr>
        <p:spPr>
          <a:xfrm>
            <a:off x="2756931" y="198356"/>
            <a:ext cx="19012823" cy="2286000"/>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lvl1pPr>
              <a:defRPr/>
            </a:lvl1pPr>
          </a:lstStyle>
          <a:p>
            <a:r>
              <a:t>Гарчиг</a:t>
            </a:r>
          </a:p>
        </p:txBody>
      </p:sp>
    </p:spTree>
    <p:extLst>
      <p:ext uri="{BB962C8B-B14F-4D97-AF65-F5344CB8AC3E}">
        <p14:creationId xmlns:p14="http://schemas.microsoft.com/office/powerpoint/2010/main" val="1929191345"/>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Нүүр хуудас-Цагаан">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ECEF6FF-AE5D-466E-94FC-4131253440A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7702" y="892838"/>
            <a:ext cx="5149756" cy="1828800"/>
          </a:xfrm>
          <a:prstGeom prst="rect">
            <a:avLst/>
          </a:prstGeom>
        </p:spPr>
      </p:pic>
      <p:sp>
        <p:nvSpPr>
          <p:cNvPr id="15" name="Text Placeholder 14">
            <a:extLst>
              <a:ext uri="{FF2B5EF4-FFF2-40B4-BE49-F238E27FC236}">
                <a16:creationId xmlns:a16="http://schemas.microsoft.com/office/drawing/2014/main" id="{1B45BFE4-D660-4F6C-8F4A-A047A27A3315}"/>
              </a:ext>
            </a:extLst>
          </p:cNvPr>
          <p:cNvSpPr>
            <a:spLocks noGrp="1"/>
          </p:cNvSpPr>
          <p:nvPr>
            <p:ph type="body" sz="quarter" idx="10" hasCustomPrompt="1"/>
          </p:nvPr>
        </p:nvSpPr>
        <p:spPr>
          <a:xfrm>
            <a:off x="4933950" y="5632965"/>
            <a:ext cx="14516100" cy="1244086"/>
          </a:xfrm>
          <a:prstGeom prst="rect">
            <a:avLst/>
          </a:prstGeom>
          <a:solidFill>
            <a:srgbClr val="FFFFFF"/>
          </a:solidFill>
        </p:spPr>
        <p:txBody>
          <a:bodyPr/>
          <a:lstStyle>
            <a:lvl1pPr marL="0" indent="0" algn="ctr">
              <a:lnSpc>
                <a:spcPct val="100000"/>
              </a:lnSpc>
              <a:buNone/>
              <a:defRPr sz="7200" b="1" cap="all" baseline="0">
                <a:solidFill>
                  <a:srgbClr val="005BAA"/>
                </a:solidFill>
                <a:latin typeface="Montserrat Bold" panose="00000800000000000000" pitchFamily="2" charset="0"/>
              </a:defRPr>
            </a:lvl1pPr>
          </a:lstStyle>
          <a:p>
            <a:pPr lvl="0"/>
            <a:r>
              <a:rPr lang="en-US" dirty="0"/>
              <a:t>MASTER TITLE</a:t>
            </a:r>
          </a:p>
        </p:txBody>
      </p:sp>
      <p:sp>
        <p:nvSpPr>
          <p:cNvPr id="20" name="Text Placeholder 19">
            <a:extLst>
              <a:ext uri="{FF2B5EF4-FFF2-40B4-BE49-F238E27FC236}">
                <a16:creationId xmlns:a16="http://schemas.microsoft.com/office/drawing/2014/main" id="{03602EE1-5514-4D95-B6AE-CC59C66111A6}"/>
              </a:ext>
            </a:extLst>
          </p:cNvPr>
          <p:cNvSpPr>
            <a:spLocks noGrp="1"/>
          </p:cNvSpPr>
          <p:nvPr>
            <p:ph type="body" sz="quarter" idx="12" hasCustomPrompt="1"/>
          </p:nvPr>
        </p:nvSpPr>
        <p:spPr>
          <a:xfrm>
            <a:off x="8772527" y="12071114"/>
            <a:ext cx="6838950" cy="1084448"/>
          </a:xfrm>
          <a:prstGeom prst="rect">
            <a:avLst/>
          </a:prstGeom>
        </p:spPr>
        <p:txBody>
          <a:bodyPr/>
          <a:lstStyle>
            <a:lvl1pPr marL="0" indent="0" algn="ctr">
              <a:lnSpc>
                <a:spcPct val="100000"/>
              </a:lnSpc>
              <a:buNone/>
              <a:defRPr sz="2400" b="0">
                <a:solidFill>
                  <a:srgbClr val="005BAA"/>
                </a:solidFill>
                <a:latin typeface="Montserrat Bold" panose="00000800000000000000" pitchFamily="2" charset="0"/>
              </a:defRPr>
            </a:lvl1pPr>
          </a:lstStyle>
          <a:p>
            <a:pPr lvl="0"/>
            <a:r>
              <a:rPr lang="en-US" dirty="0"/>
              <a:t>Location &amp; Date</a:t>
            </a:r>
          </a:p>
        </p:txBody>
      </p:sp>
      <p:sp>
        <p:nvSpPr>
          <p:cNvPr id="8" name="Text Placeholder 7">
            <a:extLst>
              <a:ext uri="{FF2B5EF4-FFF2-40B4-BE49-F238E27FC236}">
                <a16:creationId xmlns:a16="http://schemas.microsoft.com/office/drawing/2014/main" id="{14BD6C45-FE08-4BE8-A9C5-9DC551F94013}"/>
              </a:ext>
            </a:extLst>
          </p:cNvPr>
          <p:cNvSpPr>
            <a:spLocks noGrp="1"/>
          </p:cNvSpPr>
          <p:nvPr>
            <p:ph type="body" sz="quarter" idx="13" hasCustomPrompt="1"/>
          </p:nvPr>
        </p:nvSpPr>
        <p:spPr>
          <a:xfrm>
            <a:off x="7705727" y="6898270"/>
            <a:ext cx="8972550" cy="797588"/>
          </a:xfrm>
          <a:prstGeom prst="rect">
            <a:avLst/>
          </a:prstGeom>
        </p:spPr>
        <p:txBody>
          <a:bodyPr/>
          <a:lstStyle>
            <a:lvl1pPr marL="0" indent="0" algn="ctr">
              <a:lnSpc>
                <a:spcPct val="100000"/>
              </a:lnSpc>
              <a:buNone/>
              <a:defRPr sz="4000">
                <a:solidFill>
                  <a:srgbClr val="005BAA"/>
                </a:solidFill>
                <a:latin typeface="Montserrat Bold" panose="00000800000000000000" pitchFamily="2" charset="0"/>
              </a:defRPr>
            </a:lvl1pPr>
          </a:lstStyle>
          <a:p>
            <a:pPr lvl="0"/>
            <a:r>
              <a:rPr lang="en-US" dirty="0"/>
              <a:t>Subtitle</a:t>
            </a:r>
          </a:p>
        </p:txBody>
      </p:sp>
      <p:sp>
        <p:nvSpPr>
          <p:cNvPr id="17" name="Freeform 16">
            <a:extLst>
              <a:ext uri="{FF2B5EF4-FFF2-40B4-BE49-F238E27FC236}">
                <a16:creationId xmlns:a16="http://schemas.microsoft.com/office/drawing/2014/main" id="{03B9E28C-06D9-4C41-B9AA-4FE60D856565}"/>
              </a:ext>
            </a:extLst>
          </p:cNvPr>
          <p:cNvSpPr>
            <a:spLocks noEditPoints="1"/>
          </p:cNvSpPr>
          <p:nvPr userDrawn="1"/>
        </p:nvSpPr>
        <p:spPr bwMode="auto">
          <a:xfrm>
            <a:off x="12701586" y="9410701"/>
            <a:ext cx="11682412" cy="6513514"/>
          </a:xfrm>
          <a:custGeom>
            <a:avLst/>
            <a:gdLst>
              <a:gd name="T0" fmla="*/ 2483 w 7359"/>
              <a:gd name="T1" fmla="*/ 3320 h 4152"/>
              <a:gd name="T2" fmla="*/ 3039 w 7359"/>
              <a:gd name="T3" fmla="*/ 3320 h 4152"/>
              <a:gd name="T4" fmla="*/ 3039 w 7359"/>
              <a:gd name="T5" fmla="*/ 1508 h 4152"/>
              <a:gd name="T6" fmla="*/ 2483 w 7359"/>
              <a:gd name="T7" fmla="*/ 1828 h 4152"/>
              <a:gd name="T8" fmla="*/ 2483 w 7359"/>
              <a:gd name="T9" fmla="*/ 3320 h 4152"/>
              <a:gd name="T10" fmla="*/ 4700 w 7359"/>
              <a:gd name="T11" fmla="*/ 1697 h 4152"/>
              <a:gd name="T12" fmla="*/ 7359 w 7359"/>
              <a:gd name="T13" fmla="*/ 0 h 4152"/>
              <a:gd name="T14" fmla="*/ 4700 w 7359"/>
              <a:gd name="T15" fmla="*/ 1458 h 4152"/>
              <a:gd name="T16" fmla="*/ 3618 w 7359"/>
              <a:gd name="T17" fmla="*/ 866 h 4152"/>
              <a:gd name="T18" fmla="*/ 114 w 7359"/>
              <a:gd name="T19" fmla="*/ 2839 h 4152"/>
              <a:gd name="T20" fmla="*/ 0 w 7359"/>
              <a:gd name="T21" fmla="*/ 3162 h 4152"/>
              <a:gd name="T22" fmla="*/ 3618 w 7359"/>
              <a:gd name="T23" fmla="*/ 1089 h 4152"/>
              <a:gd name="T24" fmla="*/ 4700 w 7359"/>
              <a:gd name="T25" fmla="*/ 1697 h 4152"/>
              <a:gd name="T26" fmla="*/ 3918 w 7359"/>
              <a:gd name="T27" fmla="*/ 3320 h 4152"/>
              <a:gd name="T28" fmla="*/ 4471 w 7359"/>
              <a:gd name="T29" fmla="*/ 3320 h 4152"/>
              <a:gd name="T30" fmla="*/ 4471 w 7359"/>
              <a:gd name="T31" fmla="*/ 1666 h 4152"/>
              <a:gd name="T32" fmla="*/ 3918 w 7359"/>
              <a:gd name="T33" fmla="*/ 1362 h 4152"/>
              <a:gd name="T34" fmla="*/ 3918 w 7359"/>
              <a:gd name="T35" fmla="*/ 3320 h 4152"/>
              <a:gd name="T36" fmla="*/ 4638 w 7359"/>
              <a:gd name="T37" fmla="*/ 1756 h 4152"/>
              <a:gd name="T38" fmla="*/ 4638 w 7359"/>
              <a:gd name="T39" fmla="*/ 3320 h 4152"/>
              <a:gd name="T40" fmla="*/ 5195 w 7359"/>
              <a:gd name="T41" fmla="*/ 3320 h 4152"/>
              <a:gd name="T42" fmla="*/ 5195 w 7359"/>
              <a:gd name="T43" fmla="*/ 1468 h 4152"/>
              <a:gd name="T44" fmla="*/ 4697 w 7359"/>
              <a:gd name="T45" fmla="*/ 1787 h 4152"/>
              <a:gd name="T46" fmla="*/ 4638 w 7359"/>
              <a:gd name="T47" fmla="*/ 1756 h 4152"/>
              <a:gd name="T48" fmla="*/ 5358 w 7359"/>
              <a:gd name="T49" fmla="*/ 3320 h 4152"/>
              <a:gd name="T50" fmla="*/ 5915 w 7359"/>
              <a:gd name="T51" fmla="*/ 3320 h 4152"/>
              <a:gd name="T52" fmla="*/ 5915 w 7359"/>
              <a:gd name="T53" fmla="*/ 1005 h 4152"/>
              <a:gd name="T54" fmla="*/ 5358 w 7359"/>
              <a:gd name="T55" fmla="*/ 1362 h 4152"/>
              <a:gd name="T56" fmla="*/ 5358 w 7359"/>
              <a:gd name="T57" fmla="*/ 3320 h 4152"/>
              <a:gd name="T58" fmla="*/ 6802 w 7359"/>
              <a:gd name="T59" fmla="*/ 3320 h 4152"/>
              <a:gd name="T60" fmla="*/ 7359 w 7359"/>
              <a:gd name="T61" fmla="*/ 3320 h 4152"/>
              <a:gd name="T62" fmla="*/ 7359 w 7359"/>
              <a:gd name="T63" fmla="*/ 74 h 4152"/>
              <a:gd name="T64" fmla="*/ 6802 w 7359"/>
              <a:gd name="T65" fmla="*/ 434 h 4152"/>
              <a:gd name="T66" fmla="*/ 6802 w 7359"/>
              <a:gd name="T67" fmla="*/ 3320 h 4152"/>
              <a:gd name="T68" fmla="*/ 3216 w 7359"/>
              <a:gd name="T69" fmla="*/ 1409 h 4152"/>
              <a:gd name="T70" fmla="*/ 3216 w 7359"/>
              <a:gd name="T71" fmla="*/ 3320 h 4152"/>
              <a:gd name="T72" fmla="*/ 3772 w 7359"/>
              <a:gd name="T73" fmla="*/ 3320 h 4152"/>
              <a:gd name="T74" fmla="*/ 3772 w 7359"/>
              <a:gd name="T75" fmla="*/ 1285 h 4152"/>
              <a:gd name="T76" fmla="*/ 3596 w 7359"/>
              <a:gd name="T77" fmla="*/ 1188 h 4152"/>
              <a:gd name="T78" fmla="*/ 3216 w 7359"/>
              <a:gd name="T79" fmla="*/ 1409 h 4152"/>
              <a:gd name="T80" fmla="*/ 6082 w 7359"/>
              <a:gd name="T81" fmla="*/ 3320 h 4152"/>
              <a:gd name="T82" fmla="*/ 6639 w 7359"/>
              <a:gd name="T83" fmla="*/ 3320 h 4152"/>
              <a:gd name="T84" fmla="*/ 6639 w 7359"/>
              <a:gd name="T85" fmla="*/ 540 h 4152"/>
              <a:gd name="T86" fmla="*/ 6082 w 7359"/>
              <a:gd name="T87" fmla="*/ 897 h 4152"/>
              <a:gd name="T88" fmla="*/ 6082 w 7359"/>
              <a:gd name="T89" fmla="*/ 3320 h 4152"/>
              <a:gd name="T90" fmla="*/ 1741 w 7359"/>
              <a:gd name="T91" fmla="*/ 3724 h 4152"/>
              <a:gd name="T92" fmla="*/ 2297 w 7359"/>
              <a:gd name="T93" fmla="*/ 3724 h 4152"/>
              <a:gd name="T94" fmla="*/ 2297 w 7359"/>
              <a:gd name="T95" fmla="*/ 1915 h 4152"/>
              <a:gd name="T96" fmla="*/ 1741 w 7359"/>
              <a:gd name="T97" fmla="*/ 2231 h 4152"/>
              <a:gd name="T98" fmla="*/ 1741 w 7359"/>
              <a:gd name="T99" fmla="*/ 3724 h 4152"/>
              <a:gd name="T100" fmla="*/ 1014 w 7359"/>
              <a:gd name="T101" fmla="*/ 4152 h 4152"/>
              <a:gd name="T102" fmla="*/ 1568 w 7359"/>
              <a:gd name="T103" fmla="*/ 4152 h 4152"/>
              <a:gd name="T104" fmla="*/ 1568 w 7359"/>
              <a:gd name="T105" fmla="*/ 2343 h 4152"/>
              <a:gd name="T106" fmla="*/ 1014 w 7359"/>
              <a:gd name="T107" fmla="*/ 2659 h 4152"/>
              <a:gd name="T108" fmla="*/ 1014 w 7359"/>
              <a:gd name="T109" fmla="*/ 4152 h 4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359" h="4152">
                <a:moveTo>
                  <a:pt x="2483" y="3320"/>
                </a:moveTo>
                <a:lnTo>
                  <a:pt x="3039" y="3320"/>
                </a:lnTo>
                <a:lnTo>
                  <a:pt x="3039" y="1508"/>
                </a:lnTo>
                <a:lnTo>
                  <a:pt x="2483" y="1828"/>
                </a:lnTo>
                <a:lnTo>
                  <a:pt x="2483" y="3320"/>
                </a:lnTo>
                <a:close/>
                <a:moveTo>
                  <a:pt x="4700" y="1697"/>
                </a:moveTo>
                <a:lnTo>
                  <a:pt x="7359" y="0"/>
                </a:lnTo>
                <a:lnTo>
                  <a:pt x="4700" y="1458"/>
                </a:lnTo>
                <a:lnTo>
                  <a:pt x="3618" y="866"/>
                </a:lnTo>
                <a:lnTo>
                  <a:pt x="114" y="2839"/>
                </a:lnTo>
                <a:lnTo>
                  <a:pt x="0" y="3162"/>
                </a:lnTo>
                <a:lnTo>
                  <a:pt x="3618" y="1089"/>
                </a:lnTo>
                <a:lnTo>
                  <a:pt x="4700" y="1697"/>
                </a:lnTo>
                <a:close/>
                <a:moveTo>
                  <a:pt x="3918" y="3320"/>
                </a:moveTo>
                <a:lnTo>
                  <a:pt x="4471" y="3320"/>
                </a:lnTo>
                <a:lnTo>
                  <a:pt x="4471" y="1666"/>
                </a:lnTo>
                <a:lnTo>
                  <a:pt x="3918" y="1362"/>
                </a:lnTo>
                <a:lnTo>
                  <a:pt x="3918" y="3320"/>
                </a:lnTo>
                <a:close/>
                <a:moveTo>
                  <a:pt x="4638" y="1756"/>
                </a:moveTo>
                <a:lnTo>
                  <a:pt x="4638" y="3320"/>
                </a:lnTo>
                <a:lnTo>
                  <a:pt x="5195" y="3320"/>
                </a:lnTo>
                <a:lnTo>
                  <a:pt x="5195" y="1468"/>
                </a:lnTo>
                <a:lnTo>
                  <a:pt x="4697" y="1787"/>
                </a:lnTo>
                <a:lnTo>
                  <a:pt x="4638" y="1756"/>
                </a:lnTo>
                <a:close/>
                <a:moveTo>
                  <a:pt x="5358" y="3320"/>
                </a:moveTo>
                <a:lnTo>
                  <a:pt x="5915" y="3320"/>
                </a:lnTo>
                <a:lnTo>
                  <a:pt x="5915" y="1005"/>
                </a:lnTo>
                <a:lnTo>
                  <a:pt x="5358" y="1362"/>
                </a:lnTo>
                <a:lnTo>
                  <a:pt x="5358" y="3320"/>
                </a:lnTo>
                <a:close/>
                <a:moveTo>
                  <a:pt x="6802" y="3320"/>
                </a:moveTo>
                <a:lnTo>
                  <a:pt x="7359" y="3320"/>
                </a:lnTo>
                <a:lnTo>
                  <a:pt x="7359" y="74"/>
                </a:lnTo>
                <a:lnTo>
                  <a:pt x="6802" y="434"/>
                </a:lnTo>
                <a:lnTo>
                  <a:pt x="6802" y="3320"/>
                </a:lnTo>
                <a:close/>
                <a:moveTo>
                  <a:pt x="3216" y="1409"/>
                </a:moveTo>
                <a:lnTo>
                  <a:pt x="3216" y="3320"/>
                </a:lnTo>
                <a:lnTo>
                  <a:pt x="3772" y="3320"/>
                </a:lnTo>
                <a:lnTo>
                  <a:pt x="3772" y="1285"/>
                </a:lnTo>
                <a:lnTo>
                  <a:pt x="3596" y="1188"/>
                </a:lnTo>
                <a:lnTo>
                  <a:pt x="3216" y="1409"/>
                </a:lnTo>
                <a:close/>
                <a:moveTo>
                  <a:pt x="6082" y="3320"/>
                </a:moveTo>
                <a:lnTo>
                  <a:pt x="6639" y="3320"/>
                </a:lnTo>
                <a:lnTo>
                  <a:pt x="6639" y="540"/>
                </a:lnTo>
                <a:lnTo>
                  <a:pt x="6082" y="897"/>
                </a:lnTo>
                <a:lnTo>
                  <a:pt x="6082" y="3320"/>
                </a:lnTo>
                <a:close/>
                <a:moveTo>
                  <a:pt x="1741" y="3724"/>
                </a:moveTo>
                <a:lnTo>
                  <a:pt x="2297" y="3724"/>
                </a:lnTo>
                <a:lnTo>
                  <a:pt x="2297" y="1915"/>
                </a:lnTo>
                <a:lnTo>
                  <a:pt x="1741" y="2231"/>
                </a:lnTo>
                <a:lnTo>
                  <a:pt x="1741" y="3724"/>
                </a:lnTo>
                <a:close/>
                <a:moveTo>
                  <a:pt x="1014" y="4152"/>
                </a:moveTo>
                <a:lnTo>
                  <a:pt x="1568" y="4152"/>
                </a:lnTo>
                <a:lnTo>
                  <a:pt x="1568" y="2343"/>
                </a:lnTo>
                <a:lnTo>
                  <a:pt x="1014" y="2659"/>
                </a:lnTo>
                <a:lnTo>
                  <a:pt x="1014" y="4152"/>
                </a:lnTo>
                <a:close/>
              </a:path>
            </a:pathLst>
          </a:custGeom>
          <a:solidFill>
            <a:schemeClr val="tx1">
              <a:lumMod val="50000"/>
              <a:lumOff val="50000"/>
              <a:alpha val="10000"/>
            </a:schemeClr>
          </a:solidFill>
          <a:ln>
            <a:noFill/>
          </a:ln>
        </p:spPr>
        <p:txBody>
          <a:bodyPr vert="horz" wrap="square" lIns="182880" tIns="91440" rIns="182880" bIns="91440" numCol="1" anchor="t" anchorCtr="0" compatLnSpc="1">
            <a:prstTxWarp prst="textNoShape">
              <a:avLst/>
            </a:prstTxWarp>
          </a:bodyPr>
          <a:lstStyle/>
          <a:p>
            <a:endParaRPr lang="en-US" sz="2800"/>
          </a:p>
        </p:txBody>
      </p:sp>
    </p:spTree>
    <p:extLst>
      <p:ext uri="{BB962C8B-B14F-4D97-AF65-F5344CB8AC3E}">
        <p14:creationId xmlns:p14="http://schemas.microsoft.com/office/powerpoint/2010/main" val="1581242217"/>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Агуулга">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73814" y="0"/>
            <a:ext cx="1447028" cy="2101752"/>
          </a:xfrm>
          <a:prstGeom prst="rect">
            <a:avLst/>
          </a:prstGeom>
        </p:spPr>
      </p:pic>
      <p:pic>
        <p:nvPicPr>
          <p:cNvPr id="6" name="Picture 5"/>
          <p:cNvPicPr>
            <a:picLocks noChangeAspect="1"/>
          </p:cNvPicPr>
          <p:nvPr/>
        </p:nvPicPr>
        <p:blipFill>
          <a:blip r:embed="rId3"/>
          <a:stretch>
            <a:fillRect/>
          </a:stretch>
        </p:blipFill>
        <p:spPr>
          <a:xfrm>
            <a:off x="22353146" y="358032"/>
            <a:ext cx="1447028" cy="1672340"/>
          </a:xfrm>
          <a:prstGeom prst="rect">
            <a:avLst/>
          </a:prstGeom>
        </p:spPr>
      </p:pic>
      <p:sp>
        <p:nvSpPr>
          <p:cNvPr id="11" name="Text Placeholder 13">
            <a:extLst>
              <a:ext uri="{FF2B5EF4-FFF2-40B4-BE49-F238E27FC236}">
                <a16:creationId xmlns:a16="http://schemas.microsoft.com/office/drawing/2014/main" id="{BD9EF1EF-539A-43AE-AC44-C6BB748043C7}"/>
              </a:ext>
            </a:extLst>
          </p:cNvPr>
          <p:cNvSpPr>
            <a:spLocks noGrp="1"/>
          </p:cNvSpPr>
          <p:nvPr>
            <p:ph type="body" sz="quarter" idx="13" hasCustomPrompt="1"/>
          </p:nvPr>
        </p:nvSpPr>
        <p:spPr>
          <a:xfrm>
            <a:off x="2756933" y="377824"/>
            <a:ext cx="18870138" cy="1946276"/>
          </a:xfrm>
          <a:prstGeom prst="rect">
            <a:avLst/>
          </a:prstGeom>
          <a:ln w="25400">
            <a:miter lim="400000"/>
          </a:ln>
        </p:spPr>
        <p:txBody>
          <a:bodyPr lIns="50800" tIns="50800" rIns="50800" bIns="50800" anchor="ctr">
            <a:normAutofit/>
          </a:bodyPr>
          <a:lstStyle>
            <a:lvl1pPr marL="0" indent="0">
              <a:buNone/>
              <a:defRPr kumimoji="0" lang="en-US" sz="4800" b="1" cap="all" normalizeH="0" dirty="0">
                <a:ln>
                  <a:noFill/>
                </a:ln>
                <a:solidFill>
                  <a:srgbClr val="005AAA"/>
                </a:solidFill>
                <a:effectLst/>
                <a:latin typeface="Montserrat" panose="00000500000000000000" pitchFamily="50" charset="0"/>
                <a:ea typeface="Montserrat Bold"/>
                <a:cs typeface="Montserrat Bold"/>
                <a:sym typeface="Roboto Light"/>
              </a:defRPr>
            </a:lvl1pPr>
          </a:lstStyle>
          <a:p>
            <a:pPr marL="396874" lvl="0" indent="-396874" rtl="0" fontAlgn="auto" hangingPunct="0">
              <a:lnSpc>
                <a:spcPct val="100000"/>
              </a:lnSpc>
              <a:buSzTx/>
            </a:pPr>
            <a:r>
              <a:rPr lang="mn-MN" dirty="0">
                <a:latin typeface="Montserrat" panose="00000500000000000000" pitchFamily="50" charset="0"/>
              </a:rPr>
              <a:t>АГУУЛГА</a:t>
            </a:r>
            <a:endParaRPr lang="en-US" dirty="0">
              <a:latin typeface="Montserrat" panose="00000500000000000000" pitchFamily="50" charset="0"/>
            </a:endParaRPr>
          </a:p>
        </p:txBody>
      </p:sp>
      <p:sp>
        <p:nvSpPr>
          <p:cNvPr id="3" name="Text Placeholder 2">
            <a:extLst>
              <a:ext uri="{FF2B5EF4-FFF2-40B4-BE49-F238E27FC236}">
                <a16:creationId xmlns:a16="http://schemas.microsoft.com/office/drawing/2014/main" id="{DDAC1101-712F-45F4-95D9-1D3A3C37CC05}"/>
              </a:ext>
            </a:extLst>
          </p:cNvPr>
          <p:cNvSpPr>
            <a:spLocks noGrp="1"/>
          </p:cNvSpPr>
          <p:nvPr>
            <p:ph type="body" sz="quarter" idx="14"/>
          </p:nvPr>
        </p:nvSpPr>
        <p:spPr>
          <a:xfrm>
            <a:off x="2756931" y="2838451"/>
            <a:ext cx="18870138" cy="8820150"/>
          </a:xfrm>
          <a:prstGeom prst="rect">
            <a:avLst/>
          </a:prstGeom>
        </p:spPr>
        <p:txBody>
          <a:bodyPr/>
          <a:lstStyle>
            <a:lvl1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1pPr>
            <a:lvl2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2pPr>
            <a:lvl3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3pPr>
            <a:lvl4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4pPr>
            <a:lvl5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a:ln>
                  <a:noFill/>
                </a:ln>
                <a:solidFill>
                  <a:srgbClr val="000000">
                    <a:alpha val="60000"/>
                  </a:srgbClr>
                </a:solidFill>
                <a:effectLst/>
                <a:uFillTx/>
                <a:latin typeface="Montserrat" panose="00000500000000000000" pitchFamily="50" charset="0"/>
                <a:ea typeface="Roboto Light"/>
                <a:cs typeface="Roboto Light"/>
                <a:sym typeface="Roboto Ligh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18801491"/>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ext-2">
    <p:bg>
      <p:bgPr>
        <a:solidFill>
          <a:srgbClr val="E6E6E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B8212E-85DE-4949-B93A-59D54970CF37}"/>
              </a:ext>
            </a:extLst>
          </p:cNvPr>
          <p:cNvPicPr>
            <a:picLocks noChangeAspect="1"/>
          </p:cNvPicPr>
          <p:nvPr/>
        </p:nvPicPr>
        <p:blipFill>
          <a:blip r:embed="rId2"/>
          <a:stretch>
            <a:fillRect/>
          </a:stretch>
        </p:blipFill>
        <p:spPr>
          <a:xfrm>
            <a:off x="673814" y="0"/>
            <a:ext cx="1447028" cy="2101752"/>
          </a:xfrm>
          <a:prstGeom prst="rect">
            <a:avLst/>
          </a:prstGeom>
        </p:spPr>
      </p:pic>
      <p:pic>
        <p:nvPicPr>
          <p:cNvPr id="6" name="Picture 5">
            <a:extLst>
              <a:ext uri="{FF2B5EF4-FFF2-40B4-BE49-F238E27FC236}">
                <a16:creationId xmlns:a16="http://schemas.microsoft.com/office/drawing/2014/main" id="{DB69918C-8C2B-4290-B911-C173920EA70C}"/>
              </a:ext>
            </a:extLst>
          </p:cNvPr>
          <p:cNvPicPr>
            <a:picLocks noChangeAspect="1"/>
          </p:cNvPicPr>
          <p:nvPr/>
        </p:nvPicPr>
        <p:blipFill>
          <a:blip r:embed="rId3"/>
          <a:stretch>
            <a:fillRect/>
          </a:stretch>
        </p:blipFill>
        <p:spPr>
          <a:xfrm>
            <a:off x="22353146" y="358032"/>
            <a:ext cx="1447028" cy="1672340"/>
          </a:xfrm>
          <a:prstGeom prst="rect">
            <a:avLst/>
          </a:prstGeom>
        </p:spPr>
      </p:pic>
      <p:sp>
        <p:nvSpPr>
          <p:cNvPr id="9" name="Picture Placeholder 10">
            <a:extLst>
              <a:ext uri="{FF2B5EF4-FFF2-40B4-BE49-F238E27FC236}">
                <a16:creationId xmlns:a16="http://schemas.microsoft.com/office/drawing/2014/main" id="{01AD186A-C7EA-4BC3-AFD4-24A9DA0BC411}"/>
              </a:ext>
            </a:extLst>
          </p:cNvPr>
          <p:cNvSpPr>
            <a:spLocks noGrp="1"/>
          </p:cNvSpPr>
          <p:nvPr>
            <p:ph type="pic" sz="half" idx="13"/>
          </p:nvPr>
        </p:nvSpPr>
        <p:spPr>
          <a:xfrm>
            <a:off x="12637479" y="2954217"/>
            <a:ext cx="9167446" cy="10761798"/>
          </a:xfrm>
          <a:prstGeom prst="rect">
            <a:avLst/>
          </a:prstGeom>
          <a:pattFill prst="pct5">
            <a:fgClr>
              <a:schemeClr val="accent1"/>
            </a:fgClr>
            <a:bgClr>
              <a:schemeClr val="bg1"/>
            </a:bgClr>
          </a:pattFill>
        </p:spPr>
      </p:sp>
      <p:sp>
        <p:nvSpPr>
          <p:cNvPr id="11" name="Text Placeholder 13">
            <a:extLst>
              <a:ext uri="{FF2B5EF4-FFF2-40B4-BE49-F238E27FC236}">
                <a16:creationId xmlns:a16="http://schemas.microsoft.com/office/drawing/2014/main" id="{7E3AFE9C-E74F-4BD1-8433-EB13FECED0AF}"/>
              </a:ext>
            </a:extLst>
          </p:cNvPr>
          <p:cNvSpPr>
            <a:spLocks noGrp="1"/>
          </p:cNvSpPr>
          <p:nvPr>
            <p:ph type="body" sz="quarter" idx="14" hasCustomPrompt="1"/>
          </p:nvPr>
        </p:nvSpPr>
        <p:spPr>
          <a:xfrm>
            <a:off x="2756933" y="377824"/>
            <a:ext cx="18870138" cy="1946276"/>
          </a:xfrm>
          <a:prstGeom prst="rect">
            <a:avLst/>
          </a:prstGeom>
          <a:ln w="25400">
            <a:miter lim="400000"/>
          </a:ln>
        </p:spPr>
        <p:txBody>
          <a:bodyPr lIns="50800" tIns="50800" rIns="50800" bIns="50800" anchor="ctr">
            <a:normAutofit/>
          </a:bodyPr>
          <a:lstStyle>
            <a:lvl1pPr marL="0" indent="0">
              <a:buNone/>
              <a:defRPr kumimoji="0" lang="en-US" sz="4800" b="1" cap="all" normalizeH="0" dirty="0">
                <a:ln>
                  <a:noFill/>
                </a:ln>
                <a:solidFill>
                  <a:srgbClr val="005AAA"/>
                </a:solidFill>
                <a:effectLst/>
                <a:latin typeface="Montserrat" panose="00000500000000000000" pitchFamily="50" charset="0"/>
                <a:ea typeface="Montserrat Bold"/>
                <a:cs typeface="Montserrat Bold"/>
                <a:sym typeface="Roboto Light"/>
              </a:defRPr>
            </a:lvl1pPr>
          </a:lstStyle>
          <a:p>
            <a:pPr marL="396874" lvl="0" indent="-396874" rtl="0" fontAlgn="auto" hangingPunct="0">
              <a:lnSpc>
                <a:spcPct val="100000"/>
              </a:lnSpc>
              <a:buSzTx/>
            </a:pPr>
            <a:r>
              <a:rPr lang="mn-MN" dirty="0">
                <a:latin typeface="Montserrat" panose="00000500000000000000" pitchFamily="50" charset="0"/>
              </a:rPr>
              <a:t>ГАРЧИГ</a:t>
            </a:r>
            <a:endParaRPr lang="en-US" dirty="0">
              <a:latin typeface="Montserrat" panose="00000500000000000000" pitchFamily="50" charset="0"/>
            </a:endParaRPr>
          </a:p>
        </p:txBody>
      </p:sp>
      <p:sp>
        <p:nvSpPr>
          <p:cNvPr id="12" name="Text Placeholder 2">
            <a:extLst>
              <a:ext uri="{FF2B5EF4-FFF2-40B4-BE49-F238E27FC236}">
                <a16:creationId xmlns:a16="http://schemas.microsoft.com/office/drawing/2014/main" id="{54A96BE5-7213-4EC4-9383-4795B55A5D8A}"/>
              </a:ext>
            </a:extLst>
          </p:cNvPr>
          <p:cNvSpPr>
            <a:spLocks noGrp="1"/>
          </p:cNvSpPr>
          <p:nvPr>
            <p:ph type="body" sz="quarter" idx="15" hasCustomPrompt="1"/>
          </p:nvPr>
        </p:nvSpPr>
        <p:spPr>
          <a:xfrm>
            <a:off x="673815" y="5553814"/>
            <a:ext cx="9435070" cy="5562600"/>
          </a:xfrm>
          <a:prstGeom prst="rect">
            <a:avLst/>
          </a:prstGeom>
        </p:spPr>
        <p:txBody>
          <a:bodyPr/>
          <a:lstStyle>
            <a:lvl1pPr marR="0" algn="l" defTabSz="3657600" rtl="0" fontAlgn="auto" latinLnBrk="0" hangingPunct="0">
              <a:lnSpc>
                <a:spcPct val="150000"/>
              </a:lnSpc>
              <a:spcBef>
                <a:spcPts val="0"/>
              </a:spcBef>
              <a:spcAft>
                <a:spcPts val="0"/>
              </a:spcAft>
              <a:buClrTx/>
              <a:buSzTx/>
              <a:buFontTx/>
              <a:tabLst/>
              <a:defRPr kumimoji="0" lang="en-US" sz="2800" b="0"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1pPr>
            <a:lvl2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2pPr>
            <a:lvl3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3pPr>
            <a:lvl4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4pPr>
            <a:lvl5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a:ln>
                  <a:noFill/>
                </a:ln>
                <a:solidFill>
                  <a:srgbClr val="000000">
                    <a:alpha val="60000"/>
                  </a:srgbClr>
                </a:solidFill>
                <a:effectLst/>
                <a:uFillTx/>
                <a:latin typeface="Montserrat" panose="00000500000000000000" pitchFamily="50" charset="0"/>
                <a:ea typeface="Roboto Light"/>
                <a:cs typeface="Roboto Light"/>
                <a:sym typeface="Roboto Light"/>
              </a:defRPr>
            </a:lvl5pPr>
          </a:lstStyle>
          <a:p>
            <a:r>
              <a:rPr lang="en-US" sz="2800" b="1" dirty="0">
                <a:latin typeface="Montserrat" panose="00000500000000000000" pitchFamily="50" charset="0"/>
              </a:rPr>
              <a:t>Lorem Ipsum</a:t>
            </a:r>
            <a:r>
              <a:rPr lang="en-US" sz="2800" dirty="0">
                <a:latin typeface="Montserrat" panose="00000500000000000000" pitchFamily="50" charset="0"/>
              </a:rPr>
              <a:t>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Tree>
    <p:extLst>
      <p:ext uri="{BB962C8B-B14F-4D97-AF65-F5344CB8AC3E}">
        <p14:creationId xmlns:p14="http://schemas.microsoft.com/office/powerpoint/2010/main" val="3165105000"/>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ext-3">
    <p:bg>
      <p:bgPr>
        <a:solidFill>
          <a:srgbClr val="E6E6E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B8212E-85DE-4949-B93A-59D54970CF37}"/>
              </a:ext>
            </a:extLst>
          </p:cNvPr>
          <p:cNvPicPr>
            <a:picLocks noChangeAspect="1"/>
          </p:cNvPicPr>
          <p:nvPr/>
        </p:nvPicPr>
        <p:blipFill>
          <a:blip r:embed="rId2"/>
          <a:stretch>
            <a:fillRect/>
          </a:stretch>
        </p:blipFill>
        <p:spPr>
          <a:xfrm>
            <a:off x="673814" y="0"/>
            <a:ext cx="1447028" cy="2101752"/>
          </a:xfrm>
          <a:prstGeom prst="rect">
            <a:avLst/>
          </a:prstGeom>
        </p:spPr>
      </p:pic>
      <p:pic>
        <p:nvPicPr>
          <p:cNvPr id="6" name="Picture 5">
            <a:extLst>
              <a:ext uri="{FF2B5EF4-FFF2-40B4-BE49-F238E27FC236}">
                <a16:creationId xmlns:a16="http://schemas.microsoft.com/office/drawing/2014/main" id="{DB69918C-8C2B-4290-B911-C173920EA70C}"/>
              </a:ext>
            </a:extLst>
          </p:cNvPr>
          <p:cNvPicPr>
            <a:picLocks noChangeAspect="1"/>
          </p:cNvPicPr>
          <p:nvPr/>
        </p:nvPicPr>
        <p:blipFill>
          <a:blip r:embed="rId3"/>
          <a:stretch>
            <a:fillRect/>
          </a:stretch>
        </p:blipFill>
        <p:spPr>
          <a:xfrm>
            <a:off x="22353146" y="358032"/>
            <a:ext cx="1447028" cy="1672340"/>
          </a:xfrm>
          <a:prstGeom prst="rect">
            <a:avLst/>
          </a:prstGeom>
        </p:spPr>
      </p:pic>
      <p:sp>
        <p:nvSpPr>
          <p:cNvPr id="7" name="Picture Placeholder 7">
            <a:extLst>
              <a:ext uri="{FF2B5EF4-FFF2-40B4-BE49-F238E27FC236}">
                <a16:creationId xmlns:a16="http://schemas.microsoft.com/office/drawing/2014/main" id="{254D425F-7AFB-4A06-88E9-D936C8A5BF17}"/>
              </a:ext>
            </a:extLst>
          </p:cNvPr>
          <p:cNvSpPr>
            <a:spLocks noGrp="1"/>
          </p:cNvSpPr>
          <p:nvPr>
            <p:ph type="pic" sz="quarter" idx="13"/>
          </p:nvPr>
        </p:nvSpPr>
        <p:spPr>
          <a:xfrm>
            <a:off x="12412270" y="3435746"/>
            <a:ext cx="11971732" cy="6247516"/>
          </a:xfrm>
          <a:prstGeom prst="rect">
            <a:avLst/>
          </a:prstGeom>
          <a:pattFill prst="pct5">
            <a:fgClr>
              <a:schemeClr val="accent1"/>
            </a:fgClr>
            <a:bgClr>
              <a:schemeClr val="bg1"/>
            </a:bgClr>
          </a:pattFill>
        </p:spPr>
      </p:sp>
      <p:sp>
        <p:nvSpPr>
          <p:cNvPr id="9" name="Text Placeholder 13">
            <a:extLst>
              <a:ext uri="{FF2B5EF4-FFF2-40B4-BE49-F238E27FC236}">
                <a16:creationId xmlns:a16="http://schemas.microsoft.com/office/drawing/2014/main" id="{A26B8ADA-4BD0-45B6-A0C4-B64DCC9497D5}"/>
              </a:ext>
            </a:extLst>
          </p:cNvPr>
          <p:cNvSpPr>
            <a:spLocks noGrp="1"/>
          </p:cNvSpPr>
          <p:nvPr>
            <p:ph type="body" sz="quarter" idx="14" hasCustomPrompt="1"/>
          </p:nvPr>
        </p:nvSpPr>
        <p:spPr>
          <a:xfrm>
            <a:off x="2756933" y="377824"/>
            <a:ext cx="18870138" cy="1946276"/>
          </a:xfrm>
          <a:prstGeom prst="rect">
            <a:avLst/>
          </a:prstGeom>
          <a:ln w="25400">
            <a:miter lim="400000"/>
          </a:ln>
        </p:spPr>
        <p:txBody>
          <a:bodyPr lIns="50800" tIns="50800" rIns="50800" bIns="50800" anchor="ctr">
            <a:normAutofit/>
          </a:bodyPr>
          <a:lstStyle>
            <a:lvl1pPr marL="0" indent="0">
              <a:buNone/>
              <a:defRPr kumimoji="0" lang="en-US" sz="4800" b="1" cap="all" normalizeH="0" dirty="0">
                <a:ln>
                  <a:noFill/>
                </a:ln>
                <a:solidFill>
                  <a:srgbClr val="005AAA"/>
                </a:solidFill>
                <a:effectLst/>
                <a:latin typeface="Montserrat" panose="00000500000000000000" pitchFamily="50" charset="0"/>
                <a:ea typeface="Montserrat Bold"/>
                <a:cs typeface="Montserrat Bold"/>
                <a:sym typeface="Roboto Light"/>
              </a:defRPr>
            </a:lvl1pPr>
          </a:lstStyle>
          <a:p>
            <a:pPr marL="396874" lvl="0" indent="-396874" rtl="0" fontAlgn="auto" hangingPunct="0">
              <a:lnSpc>
                <a:spcPct val="100000"/>
              </a:lnSpc>
              <a:buSzTx/>
            </a:pPr>
            <a:r>
              <a:rPr lang="mn-MN" dirty="0">
                <a:latin typeface="Montserrat" panose="00000500000000000000" pitchFamily="50" charset="0"/>
              </a:rPr>
              <a:t>ГАРЧИГ</a:t>
            </a:r>
            <a:endParaRPr lang="en-US" dirty="0">
              <a:latin typeface="Montserrat" panose="00000500000000000000" pitchFamily="50" charset="0"/>
            </a:endParaRPr>
          </a:p>
        </p:txBody>
      </p:sp>
      <p:sp>
        <p:nvSpPr>
          <p:cNvPr id="10" name="Text Placeholder 2">
            <a:extLst>
              <a:ext uri="{FF2B5EF4-FFF2-40B4-BE49-F238E27FC236}">
                <a16:creationId xmlns:a16="http://schemas.microsoft.com/office/drawing/2014/main" id="{029C3273-53E6-42B9-9AEF-A99213036006}"/>
              </a:ext>
            </a:extLst>
          </p:cNvPr>
          <p:cNvSpPr>
            <a:spLocks noGrp="1"/>
          </p:cNvSpPr>
          <p:nvPr>
            <p:ph type="body" sz="quarter" idx="15" hasCustomPrompt="1"/>
          </p:nvPr>
        </p:nvSpPr>
        <p:spPr>
          <a:xfrm>
            <a:off x="673815" y="4181954"/>
            <a:ext cx="9435070" cy="5501308"/>
          </a:xfrm>
          <a:prstGeom prst="rect">
            <a:avLst/>
          </a:prstGeom>
        </p:spPr>
        <p:txBody>
          <a:bodyPr/>
          <a:lstStyle>
            <a:lvl1pPr marR="0" algn="l" defTabSz="3657600" rtl="0" fontAlgn="auto" latinLnBrk="0" hangingPunct="0">
              <a:lnSpc>
                <a:spcPct val="150000"/>
              </a:lnSpc>
              <a:spcBef>
                <a:spcPts val="0"/>
              </a:spcBef>
              <a:spcAft>
                <a:spcPts val="0"/>
              </a:spcAft>
              <a:buClrTx/>
              <a:buSzTx/>
              <a:buFontTx/>
              <a:tabLst/>
              <a:defRPr kumimoji="0" lang="en-US" sz="2800" b="0"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1pPr>
            <a:lvl2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2pPr>
            <a:lvl3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3pPr>
            <a:lvl4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4pPr>
            <a:lvl5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a:ln>
                  <a:noFill/>
                </a:ln>
                <a:solidFill>
                  <a:srgbClr val="000000">
                    <a:alpha val="60000"/>
                  </a:srgbClr>
                </a:solidFill>
                <a:effectLst/>
                <a:uFillTx/>
                <a:latin typeface="Montserrat" panose="00000500000000000000" pitchFamily="50" charset="0"/>
                <a:ea typeface="Roboto Light"/>
                <a:cs typeface="Roboto Light"/>
                <a:sym typeface="Roboto Light"/>
              </a:defRPr>
            </a:lvl5pPr>
          </a:lstStyle>
          <a:p>
            <a:r>
              <a:rPr lang="en-US" sz="2800" b="1" dirty="0">
                <a:latin typeface="Montserrat" panose="00000500000000000000" pitchFamily="50" charset="0"/>
              </a:rPr>
              <a:t>Lorem Ipsum</a:t>
            </a:r>
            <a:r>
              <a:rPr lang="en-US" sz="2800" dirty="0">
                <a:latin typeface="Montserrat" panose="00000500000000000000" pitchFamily="50" charset="0"/>
              </a:rPr>
              <a:t>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Tree>
    <p:extLst>
      <p:ext uri="{BB962C8B-B14F-4D97-AF65-F5344CB8AC3E}">
        <p14:creationId xmlns:p14="http://schemas.microsoft.com/office/powerpoint/2010/main" val="1431580180"/>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ext-4">
    <p:bg>
      <p:bgPr>
        <a:solidFill>
          <a:srgbClr val="E6E6E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B8212E-85DE-4949-B93A-59D54970CF37}"/>
              </a:ext>
            </a:extLst>
          </p:cNvPr>
          <p:cNvPicPr>
            <a:picLocks noChangeAspect="1"/>
          </p:cNvPicPr>
          <p:nvPr/>
        </p:nvPicPr>
        <p:blipFill>
          <a:blip r:embed="rId2"/>
          <a:stretch>
            <a:fillRect/>
          </a:stretch>
        </p:blipFill>
        <p:spPr>
          <a:xfrm>
            <a:off x="673814" y="0"/>
            <a:ext cx="1447028" cy="2101752"/>
          </a:xfrm>
          <a:prstGeom prst="rect">
            <a:avLst/>
          </a:prstGeom>
        </p:spPr>
      </p:pic>
      <p:pic>
        <p:nvPicPr>
          <p:cNvPr id="6" name="Picture 5">
            <a:extLst>
              <a:ext uri="{FF2B5EF4-FFF2-40B4-BE49-F238E27FC236}">
                <a16:creationId xmlns:a16="http://schemas.microsoft.com/office/drawing/2014/main" id="{DB69918C-8C2B-4290-B911-C173920EA70C}"/>
              </a:ext>
            </a:extLst>
          </p:cNvPr>
          <p:cNvPicPr>
            <a:picLocks noChangeAspect="1"/>
          </p:cNvPicPr>
          <p:nvPr/>
        </p:nvPicPr>
        <p:blipFill>
          <a:blip r:embed="rId3"/>
          <a:stretch>
            <a:fillRect/>
          </a:stretch>
        </p:blipFill>
        <p:spPr>
          <a:xfrm>
            <a:off x="22353146" y="358032"/>
            <a:ext cx="1447028" cy="1672340"/>
          </a:xfrm>
          <a:prstGeom prst="rect">
            <a:avLst/>
          </a:prstGeom>
        </p:spPr>
      </p:pic>
      <p:sp>
        <p:nvSpPr>
          <p:cNvPr id="4" name="Picture Placeholder 6">
            <a:extLst>
              <a:ext uri="{FF2B5EF4-FFF2-40B4-BE49-F238E27FC236}">
                <a16:creationId xmlns:a16="http://schemas.microsoft.com/office/drawing/2014/main" id="{CB5314DF-8D29-4203-98FE-EBAE9B37F657}"/>
              </a:ext>
            </a:extLst>
          </p:cNvPr>
          <p:cNvSpPr>
            <a:spLocks noGrp="1"/>
          </p:cNvSpPr>
          <p:nvPr>
            <p:ph type="pic" sz="half" idx="13"/>
          </p:nvPr>
        </p:nvSpPr>
        <p:spPr>
          <a:xfrm>
            <a:off x="1079724" y="5226569"/>
            <a:ext cx="15194364" cy="8489434"/>
          </a:xfrm>
          <a:prstGeom prst="rect">
            <a:avLst/>
          </a:prstGeom>
          <a:pattFill prst="pct5">
            <a:fgClr>
              <a:schemeClr val="accent1"/>
            </a:fgClr>
            <a:bgClr>
              <a:schemeClr val="bg1"/>
            </a:bgClr>
          </a:pattFill>
        </p:spPr>
      </p:sp>
      <p:sp>
        <p:nvSpPr>
          <p:cNvPr id="10" name="Text Placeholder 13">
            <a:extLst>
              <a:ext uri="{FF2B5EF4-FFF2-40B4-BE49-F238E27FC236}">
                <a16:creationId xmlns:a16="http://schemas.microsoft.com/office/drawing/2014/main" id="{B1E0405C-3BE0-476E-8DB4-F6D3314313B9}"/>
              </a:ext>
            </a:extLst>
          </p:cNvPr>
          <p:cNvSpPr>
            <a:spLocks noGrp="1"/>
          </p:cNvSpPr>
          <p:nvPr>
            <p:ph type="body" sz="quarter" idx="14" hasCustomPrompt="1"/>
          </p:nvPr>
        </p:nvSpPr>
        <p:spPr>
          <a:xfrm>
            <a:off x="2756933" y="377824"/>
            <a:ext cx="18870138" cy="1946276"/>
          </a:xfrm>
          <a:prstGeom prst="rect">
            <a:avLst/>
          </a:prstGeom>
          <a:ln w="25400">
            <a:miter lim="400000"/>
          </a:ln>
        </p:spPr>
        <p:txBody>
          <a:bodyPr lIns="50800" tIns="50800" rIns="50800" bIns="50800" anchor="ctr">
            <a:normAutofit/>
          </a:bodyPr>
          <a:lstStyle>
            <a:lvl1pPr marL="0" indent="0">
              <a:buNone/>
              <a:defRPr kumimoji="0" lang="en-US" sz="4800" b="1" cap="all" normalizeH="0" dirty="0">
                <a:ln>
                  <a:noFill/>
                </a:ln>
                <a:solidFill>
                  <a:srgbClr val="005AAA"/>
                </a:solidFill>
                <a:effectLst/>
                <a:latin typeface="Montserrat" panose="00000500000000000000" pitchFamily="50" charset="0"/>
                <a:ea typeface="Montserrat Bold"/>
                <a:cs typeface="Montserrat Bold"/>
                <a:sym typeface="Roboto Light"/>
              </a:defRPr>
            </a:lvl1pPr>
          </a:lstStyle>
          <a:p>
            <a:pPr marL="396874" lvl="0" indent="-396874" rtl="0" fontAlgn="auto" hangingPunct="0">
              <a:lnSpc>
                <a:spcPct val="100000"/>
              </a:lnSpc>
              <a:buSzTx/>
            </a:pPr>
            <a:r>
              <a:rPr lang="mn-MN" dirty="0">
                <a:latin typeface="Montserrat" panose="00000500000000000000" pitchFamily="50" charset="0"/>
              </a:rPr>
              <a:t>ГАРЧИГ</a:t>
            </a:r>
            <a:endParaRPr lang="en-US" dirty="0">
              <a:latin typeface="Montserrat" panose="00000500000000000000" pitchFamily="50" charset="0"/>
            </a:endParaRPr>
          </a:p>
        </p:txBody>
      </p:sp>
      <p:sp>
        <p:nvSpPr>
          <p:cNvPr id="8"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extLst>
              <a:ext uri="{FF2B5EF4-FFF2-40B4-BE49-F238E27FC236}">
                <a16:creationId xmlns:a16="http://schemas.microsoft.com/office/drawing/2014/main" id="{34596C64-8898-40AE-B1A7-726F5A40CA80}"/>
              </a:ext>
            </a:extLst>
          </p:cNvPr>
          <p:cNvSpPr txBox="1"/>
          <p:nvPr/>
        </p:nvSpPr>
        <p:spPr>
          <a:xfrm>
            <a:off x="12930725" y="2590801"/>
            <a:ext cx="10373554" cy="2339102"/>
          </a:xfrm>
          <a:prstGeom prst="rect">
            <a:avLst/>
          </a:prstGeom>
          <a:solidFill>
            <a:srgbClr val="005BAA"/>
          </a:solidFill>
          <a:ln w="25400">
            <a:miter lim="400000"/>
          </a:ln>
          <a:effectLst>
            <a:outerShdw blurRad="50800" dist="38100" dir="8100000" algn="tr" rotWithShape="0">
              <a:prstClr val="black">
                <a:alpha val="40000"/>
              </a:prst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tIns="91440" bIns="91440">
            <a:spAutoFit/>
          </a:bodyPr>
          <a:lstStyle/>
          <a:p>
            <a:pPr marL="457200" indent="0">
              <a:tabLst/>
            </a:pPr>
            <a:r>
              <a:rPr lang="en-US" sz="2800" b="1">
                <a:solidFill>
                  <a:schemeClr val="bg1">
                    <a:alpha val="60000"/>
                  </a:schemeClr>
                </a:solidFill>
                <a:latin typeface="Montserrat" panose="00000500000000000000" pitchFamily="50" charset="0"/>
              </a:rPr>
              <a:t>Lorem Ipsum</a:t>
            </a:r>
            <a:r>
              <a:rPr lang="en-US" sz="2800">
                <a:solidFill>
                  <a:schemeClr val="bg1">
                    <a:alpha val="60000"/>
                  </a:schemeClr>
                </a:solidFill>
                <a:latin typeface="Montserrat" panose="00000500000000000000" pitchFamily="50" charset="0"/>
              </a:rPr>
              <a:t> is simply dummy text of the printing and typesetting industry. Lorem Ipsum has been the industry's standard dummy text ever since the 1500s, when an unknown printer took a galley of type and scrambled it to make a type specimen book. </a:t>
            </a:r>
          </a:p>
        </p:txBody>
      </p:sp>
    </p:spTree>
    <p:extLst>
      <p:ext uri="{BB962C8B-B14F-4D97-AF65-F5344CB8AC3E}">
        <p14:creationId xmlns:p14="http://schemas.microsoft.com/office/powerpoint/2010/main" val="324134806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dvAuto="0"/>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ext-5">
    <p:bg>
      <p:bgPr>
        <a:solidFill>
          <a:srgbClr val="E6E6E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B8212E-85DE-4949-B93A-59D54970CF37}"/>
              </a:ext>
            </a:extLst>
          </p:cNvPr>
          <p:cNvPicPr>
            <a:picLocks noChangeAspect="1"/>
          </p:cNvPicPr>
          <p:nvPr/>
        </p:nvPicPr>
        <p:blipFill>
          <a:blip r:embed="rId2"/>
          <a:stretch>
            <a:fillRect/>
          </a:stretch>
        </p:blipFill>
        <p:spPr>
          <a:xfrm>
            <a:off x="673814" y="0"/>
            <a:ext cx="1447028" cy="2101752"/>
          </a:xfrm>
          <a:prstGeom prst="rect">
            <a:avLst/>
          </a:prstGeom>
        </p:spPr>
      </p:pic>
      <p:pic>
        <p:nvPicPr>
          <p:cNvPr id="6" name="Picture 5">
            <a:extLst>
              <a:ext uri="{FF2B5EF4-FFF2-40B4-BE49-F238E27FC236}">
                <a16:creationId xmlns:a16="http://schemas.microsoft.com/office/drawing/2014/main" id="{DB69918C-8C2B-4290-B911-C173920EA70C}"/>
              </a:ext>
            </a:extLst>
          </p:cNvPr>
          <p:cNvPicPr>
            <a:picLocks noChangeAspect="1"/>
          </p:cNvPicPr>
          <p:nvPr/>
        </p:nvPicPr>
        <p:blipFill>
          <a:blip r:embed="rId3"/>
          <a:stretch>
            <a:fillRect/>
          </a:stretch>
        </p:blipFill>
        <p:spPr>
          <a:xfrm>
            <a:off x="22353146" y="358032"/>
            <a:ext cx="1447028" cy="1672340"/>
          </a:xfrm>
          <a:prstGeom prst="rect">
            <a:avLst/>
          </a:prstGeom>
        </p:spPr>
      </p:pic>
      <p:sp>
        <p:nvSpPr>
          <p:cNvPr id="8" name="Picture Placeholder 3">
            <a:extLst>
              <a:ext uri="{FF2B5EF4-FFF2-40B4-BE49-F238E27FC236}">
                <a16:creationId xmlns:a16="http://schemas.microsoft.com/office/drawing/2014/main" id="{39ADF962-F0B2-4E6E-9C50-05EDA3A15618}"/>
              </a:ext>
            </a:extLst>
          </p:cNvPr>
          <p:cNvSpPr>
            <a:spLocks noGrp="1"/>
          </p:cNvSpPr>
          <p:nvPr>
            <p:ph type="pic" idx="13"/>
          </p:nvPr>
        </p:nvSpPr>
        <p:spPr>
          <a:xfrm>
            <a:off x="1079724" y="3047569"/>
            <a:ext cx="7810728" cy="10668354"/>
          </a:xfrm>
          <a:prstGeom prst="rect">
            <a:avLst/>
          </a:prstGeom>
          <a:pattFill prst="pct5">
            <a:fgClr>
              <a:schemeClr val="accent1"/>
            </a:fgClr>
            <a:bgClr>
              <a:schemeClr val="bg1"/>
            </a:bgClr>
          </a:pattFill>
        </p:spPr>
      </p:sp>
      <p:sp>
        <p:nvSpPr>
          <p:cNvPr id="9" name="Text Placeholder 13">
            <a:extLst>
              <a:ext uri="{FF2B5EF4-FFF2-40B4-BE49-F238E27FC236}">
                <a16:creationId xmlns:a16="http://schemas.microsoft.com/office/drawing/2014/main" id="{0448D4D5-594A-49DE-828C-E4F8F45616B1}"/>
              </a:ext>
            </a:extLst>
          </p:cNvPr>
          <p:cNvSpPr>
            <a:spLocks noGrp="1"/>
          </p:cNvSpPr>
          <p:nvPr>
            <p:ph type="body" sz="quarter" idx="14" hasCustomPrompt="1"/>
          </p:nvPr>
        </p:nvSpPr>
        <p:spPr>
          <a:xfrm>
            <a:off x="2756933" y="377824"/>
            <a:ext cx="18870138" cy="1946276"/>
          </a:xfrm>
          <a:prstGeom prst="rect">
            <a:avLst/>
          </a:prstGeom>
          <a:ln w="25400">
            <a:miter lim="400000"/>
          </a:ln>
        </p:spPr>
        <p:txBody>
          <a:bodyPr lIns="50800" tIns="50800" rIns="50800" bIns="50800" anchor="ctr">
            <a:normAutofit/>
          </a:bodyPr>
          <a:lstStyle>
            <a:lvl1pPr marL="0" indent="0">
              <a:buNone/>
              <a:defRPr kumimoji="0" lang="en-US" sz="4800" b="1" cap="all" normalizeH="0" dirty="0">
                <a:ln>
                  <a:noFill/>
                </a:ln>
                <a:solidFill>
                  <a:srgbClr val="005AAA"/>
                </a:solidFill>
                <a:effectLst/>
                <a:latin typeface="Montserrat" panose="00000500000000000000" pitchFamily="50" charset="0"/>
                <a:ea typeface="Montserrat Bold"/>
                <a:cs typeface="Montserrat Bold"/>
                <a:sym typeface="Roboto Light"/>
              </a:defRPr>
            </a:lvl1pPr>
          </a:lstStyle>
          <a:p>
            <a:pPr marL="396874" lvl="0" indent="-396874" rtl="0" fontAlgn="auto" hangingPunct="0">
              <a:lnSpc>
                <a:spcPct val="100000"/>
              </a:lnSpc>
              <a:buSzTx/>
            </a:pPr>
            <a:r>
              <a:rPr lang="mn-MN" dirty="0">
                <a:latin typeface="Montserrat" panose="00000500000000000000" pitchFamily="50" charset="0"/>
              </a:rPr>
              <a:t>ГАРЧИГ</a:t>
            </a:r>
            <a:endParaRPr lang="en-US" dirty="0">
              <a:latin typeface="Montserrat" panose="00000500000000000000" pitchFamily="50" charset="0"/>
            </a:endParaRPr>
          </a:p>
        </p:txBody>
      </p:sp>
      <p:sp>
        <p:nvSpPr>
          <p:cNvPr id="10" name="Text Placeholder 13">
            <a:extLst>
              <a:ext uri="{FF2B5EF4-FFF2-40B4-BE49-F238E27FC236}">
                <a16:creationId xmlns:a16="http://schemas.microsoft.com/office/drawing/2014/main" id="{D562AB07-CFC4-448A-A78D-F731D3FF5395}"/>
              </a:ext>
            </a:extLst>
          </p:cNvPr>
          <p:cNvSpPr>
            <a:spLocks noGrp="1"/>
          </p:cNvSpPr>
          <p:nvPr>
            <p:ph type="body" sz="quarter" idx="15" hasCustomPrompt="1"/>
          </p:nvPr>
        </p:nvSpPr>
        <p:spPr>
          <a:xfrm>
            <a:off x="10259798" y="3047568"/>
            <a:ext cx="11367272" cy="1946276"/>
          </a:xfrm>
          <a:prstGeom prst="rect">
            <a:avLst/>
          </a:prstGeom>
          <a:ln w="25400">
            <a:miter lim="400000"/>
          </a:ln>
        </p:spPr>
        <p:txBody>
          <a:bodyPr lIns="50800" tIns="50800" rIns="50800" bIns="50800" anchor="ctr">
            <a:normAutofit/>
          </a:bodyPr>
          <a:lstStyle>
            <a:lvl1pPr marL="0" indent="0">
              <a:buNone/>
              <a:defRPr kumimoji="0" lang="en-US" sz="4800" b="1" cap="all" normalizeH="0" dirty="0">
                <a:ln>
                  <a:noFill/>
                </a:ln>
                <a:solidFill>
                  <a:srgbClr val="005AAA"/>
                </a:solidFill>
                <a:effectLst/>
                <a:latin typeface="Montserrat" panose="00000500000000000000" pitchFamily="50" charset="0"/>
                <a:ea typeface="Montserrat Bold"/>
                <a:cs typeface="Montserrat Bold"/>
                <a:sym typeface="Roboto Light"/>
              </a:defRPr>
            </a:lvl1pPr>
          </a:lstStyle>
          <a:p>
            <a:pPr>
              <a:lnSpc>
                <a:spcPct val="80000"/>
              </a:lnSpc>
              <a:defRPr sz="12300" b="1" cap="all" spc="-615">
                <a:solidFill>
                  <a:srgbClr val="000000"/>
                </a:solidFill>
                <a:latin typeface="IBM Plex Sans"/>
                <a:ea typeface="IBM Plex Sans"/>
                <a:cs typeface="IBM Plex Sans"/>
                <a:sym typeface="IBM Plex Sans"/>
              </a:defRPr>
            </a:pPr>
            <a:r>
              <a:rPr lang="mn-MN" sz="4800" b="1" kern="0" cap="all" spc="0" baseline="0" dirty="0">
                <a:solidFill>
                  <a:srgbClr val="005AAA"/>
                </a:solidFill>
                <a:latin typeface="Montserrat" panose="00000500000000000000" pitchFamily="50" charset="0"/>
                <a:ea typeface="IBM Plex Sans"/>
                <a:cs typeface="IBM Plex Sans"/>
                <a:sym typeface="IBM Plex Sans"/>
              </a:rPr>
              <a:t>ДЭД</a:t>
            </a:r>
          </a:p>
          <a:p>
            <a:pPr>
              <a:lnSpc>
                <a:spcPct val="80000"/>
              </a:lnSpc>
              <a:defRPr sz="12300" b="1" cap="all" spc="-615">
                <a:solidFill>
                  <a:srgbClr val="000000"/>
                </a:solidFill>
                <a:latin typeface="IBM Plex Sans"/>
                <a:ea typeface="IBM Plex Sans"/>
                <a:cs typeface="IBM Plex Sans"/>
                <a:sym typeface="IBM Plex Sans"/>
              </a:defRPr>
            </a:pPr>
            <a:r>
              <a:rPr lang="mn-MN" sz="4800" b="1" kern="0" cap="all" spc="0" baseline="0" dirty="0">
                <a:solidFill>
                  <a:srgbClr val="005AAA"/>
                </a:solidFill>
                <a:latin typeface="Montserrat" panose="00000500000000000000" pitchFamily="50" charset="0"/>
                <a:ea typeface="IBM Plex Sans"/>
                <a:cs typeface="IBM Plex Sans"/>
                <a:sym typeface="IBM Plex Sans"/>
              </a:rPr>
              <a:t>ГАРЧИГ</a:t>
            </a:r>
          </a:p>
        </p:txBody>
      </p:sp>
      <p:sp>
        <p:nvSpPr>
          <p:cNvPr id="11" name="Text Placeholder 2">
            <a:extLst>
              <a:ext uri="{FF2B5EF4-FFF2-40B4-BE49-F238E27FC236}">
                <a16:creationId xmlns:a16="http://schemas.microsoft.com/office/drawing/2014/main" id="{130DF188-E9BE-4029-930E-C5596968CD8E}"/>
              </a:ext>
            </a:extLst>
          </p:cNvPr>
          <p:cNvSpPr>
            <a:spLocks noGrp="1"/>
          </p:cNvSpPr>
          <p:nvPr>
            <p:ph type="body" sz="quarter" idx="16" hasCustomPrompt="1"/>
          </p:nvPr>
        </p:nvSpPr>
        <p:spPr>
          <a:xfrm>
            <a:off x="10259798" y="5717310"/>
            <a:ext cx="11367272" cy="7331940"/>
          </a:xfrm>
          <a:prstGeom prst="rect">
            <a:avLst/>
          </a:prstGeom>
        </p:spPr>
        <p:txBody>
          <a:bodyPr/>
          <a:lstStyle>
            <a:lvl1pPr marR="0" algn="l" defTabSz="3657600" rtl="0" fontAlgn="auto" latinLnBrk="0" hangingPunct="0">
              <a:lnSpc>
                <a:spcPct val="150000"/>
              </a:lnSpc>
              <a:spcBef>
                <a:spcPts val="0"/>
              </a:spcBef>
              <a:spcAft>
                <a:spcPts val="0"/>
              </a:spcAft>
              <a:buClrTx/>
              <a:buSzTx/>
              <a:buFontTx/>
              <a:tabLst/>
              <a:defRPr kumimoji="0" lang="en-US" sz="2800" b="0"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1pPr>
            <a:lvl2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2pPr>
            <a:lvl3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3pPr>
            <a:lvl4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4pPr>
            <a:lvl5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a:ln>
                  <a:noFill/>
                </a:ln>
                <a:solidFill>
                  <a:srgbClr val="000000">
                    <a:alpha val="60000"/>
                  </a:srgbClr>
                </a:solidFill>
                <a:effectLst/>
                <a:uFillTx/>
                <a:latin typeface="Montserrat" panose="00000500000000000000" pitchFamily="50" charset="0"/>
                <a:ea typeface="Roboto Light"/>
                <a:cs typeface="Roboto Light"/>
                <a:sym typeface="Roboto Light"/>
              </a:defRPr>
            </a:lvl5pPr>
          </a:lstStyle>
          <a:p>
            <a:r>
              <a:rPr lang="en-US" sz="2800" b="1" dirty="0">
                <a:latin typeface="Montserrat" panose="00000500000000000000" pitchFamily="50" charset="0"/>
              </a:rPr>
              <a:t>Lorem Ipsum</a:t>
            </a:r>
            <a:r>
              <a:rPr lang="en-US" sz="2800" dirty="0">
                <a:latin typeface="Montserrat" panose="00000500000000000000" pitchFamily="50" charset="0"/>
              </a:rPr>
              <a:t>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Tree>
    <p:extLst>
      <p:ext uri="{BB962C8B-B14F-4D97-AF65-F5344CB8AC3E}">
        <p14:creationId xmlns:p14="http://schemas.microsoft.com/office/powerpoint/2010/main" val="2608432065"/>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ext-6">
    <p:bg>
      <p:bgPr>
        <a:solidFill>
          <a:srgbClr val="E6E6E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B8212E-85DE-4949-B93A-59D54970CF37}"/>
              </a:ext>
            </a:extLst>
          </p:cNvPr>
          <p:cNvPicPr>
            <a:picLocks noChangeAspect="1"/>
          </p:cNvPicPr>
          <p:nvPr/>
        </p:nvPicPr>
        <p:blipFill>
          <a:blip r:embed="rId2"/>
          <a:stretch>
            <a:fillRect/>
          </a:stretch>
        </p:blipFill>
        <p:spPr>
          <a:xfrm>
            <a:off x="673814" y="0"/>
            <a:ext cx="1447028" cy="2101752"/>
          </a:xfrm>
          <a:prstGeom prst="rect">
            <a:avLst/>
          </a:prstGeom>
        </p:spPr>
      </p:pic>
      <p:pic>
        <p:nvPicPr>
          <p:cNvPr id="6" name="Picture 5">
            <a:extLst>
              <a:ext uri="{FF2B5EF4-FFF2-40B4-BE49-F238E27FC236}">
                <a16:creationId xmlns:a16="http://schemas.microsoft.com/office/drawing/2014/main" id="{DB69918C-8C2B-4290-B911-C173920EA70C}"/>
              </a:ext>
            </a:extLst>
          </p:cNvPr>
          <p:cNvPicPr>
            <a:picLocks noChangeAspect="1"/>
          </p:cNvPicPr>
          <p:nvPr/>
        </p:nvPicPr>
        <p:blipFill>
          <a:blip r:embed="rId3"/>
          <a:stretch>
            <a:fillRect/>
          </a:stretch>
        </p:blipFill>
        <p:spPr>
          <a:xfrm>
            <a:off x="22353146" y="358032"/>
            <a:ext cx="1447028" cy="1672340"/>
          </a:xfrm>
          <a:prstGeom prst="rect">
            <a:avLst/>
          </a:prstGeom>
        </p:spPr>
      </p:pic>
      <p:sp>
        <p:nvSpPr>
          <p:cNvPr id="4" name="Picture Placeholder 1">
            <a:extLst>
              <a:ext uri="{FF2B5EF4-FFF2-40B4-BE49-F238E27FC236}">
                <a16:creationId xmlns:a16="http://schemas.microsoft.com/office/drawing/2014/main" id="{22512EE0-B972-4687-B74D-F364092D5A38}"/>
              </a:ext>
            </a:extLst>
          </p:cNvPr>
          <p:cNvSpPr>
            <a:spLocks noGrp="1"/>
          </p:cNvSpPr>
          <p:nvPr>
            <p:ph type="pic" sz="half" idx="13"/>
          </p:nvPr>
        </p:nvSpPr>
        <p:spPr>
          <a:xfrm>
            <a:off x="11451291" y="5494964"/>
            <a:ext cx="12348886" cy="7668588"/>
          </a:xfrm>
          <a:prstGeom prst="rect">
            <a:avLst/>
          </a:prstGeom>
          <a:pattFill prst="pct5">
            <a:fgClr>
              <a:schemeClr val="accent1"/>
            </a:fgClr>
            <a:bgClr>
              <a:schemeClr val="bg1"/>
            </a:bgClr>
          </a:pattFill>
        </p:spPr>
      </p:sp>
      <p:sp>
        <p:nvSpPr>
          <p:cNvPr id="10" name="Text Placeholder 13">
            <a:extLst>
              <a:ext uri="{FF2B5EF4-FFF2-40B4-BE49-F238E27FC236}">
                <a16:creationId xmlns:a16="http://schemas.microsoft.com/office/drawing/2014/main" id="{793B02C4-FF6D-4BF3-9F07-AB342012E92F}"/>
              </a:ext>
            </a:extLst>
          </p:cNvPr>
          <p:cNvSpPr>
            <a:spLocks noGrp="1"/>
          </p:cNvSpPr>
          <p:nvPr>
            <p:ph type="body" sz="quarter" idx="14" hasCustomPrompt="1"/>
          </p:nvPr>
        </p:nvSpPr>
        <p:spPr>
          <a:xfrm>
            <a:off x="2756933" y="377824"/>
            <a:ext cx="18870138" cy="1946276"/>
          </a:xfrm>
          <a:prstGeom prst="rect">
            <a:avLst/>
          </a:prstGeom>
          <a:ln w="25400">
            <a:miter lim="400000"/>
          </a:ln>
        </p:spPr>
        <p:txBody>
          <a:bodyPr lIns="50800" tIns="50800" rIns="50800" bIns="50800" anchor="ctr">
            <a:normAutofit/>
          </a:bodyPr>
          <a:lstStyle>
            <a:lvl1pPr marL="0" indent="0">
              <a:buNone/>
              <a:defRPr kumimoji="0" lang="en-US" sz="4800" b="1" cap="all" normalizeH="0" dirty="0">
                <a:ln>
                  <a:noFill/>
                </a:ln>
                <a:solidFill>
                  <a:srgbClr val="005AAA"/>
                </a:solidFill>
                <a:effectLst/>
                <a:latin typeface="Montserrat" panose="00000500000000000000" pitchFamily="50" charset="0"/>
                <a:ea typeface="Montserrat Bold"/>
                <a:cs typeface="Montserrat Bold"/>
                <a:sym typeface="Roboto Light"/>
              </a:defRPr>
            </a:lvl1pPr>
          </a:lstStyle>
          <a:p>
            <a:pPr marL="396874" lvl="0" indent="-396874" rtl="0" fontAlgn="auto" hangingPunct="0">
              <a:lnSpc>
                <a:spcPct val="100000"/>
              </a:lnSpc>
              <a:buSzTx/>
            </a:pPr>
            <a:r>
              <a:rPr lang="mn-MN" dirty="0">
                <a:latin typeface="Montserrat" panose="00000500000000000000" pitchFamily="50" charset="0"/>
              </a:rPr>
              <a:t>ГАРЧИГ</a:t>
            </a:r>
            <a:endParaRPr lang="en-US" dirty="0">
              <a:latin typeface="Montserrat" panose="00000500000000000000" pitchFamily="50" charset="0"/>
            </a:endParaRPr>
          </a:p>
        </p:txBody>
      </p:sp>
      <p:sp>
        <p:nvSpPr>
          <p:cNvPr id="12" name="Text Placeholder 2">
            <a:extLst>
              <a:ext uri="{FF2B5EF4-FFF2-40B4-BE49-F238E27FC236}">
                <a16:creationId xmlns:a16="http://schemas.microsoft.com/office/drawing/2014/main" id="{0E985AB2-EAED-45CA-915C-D6C5D4547116}"/>
              </a:ext>
            </a:extLst>
          </p:cNvPr>
          <p:cNvSpPr>
            <a:spLocks noGrp="1"/>
          </p:cNvSpPr>
          <p:nvPr>
            <p:ph type="body" sz="quarter" idx="16" hasCustomPrompt="1"/>
          </p:nvPr>
        </p:nvSpPr>
        <p:spPr>
          <a:xfrm>
            <a:off x="673814" y="7297425"/>
            <a:ext cx="10777476" cy="5866126"/>
          </a:xfrm>
          <a:prstGeom prst="rect">
            <a:avLst/>
          </a:prstGeom>
        </p:spPr>
        <p:txBody>
          <a:bodyPr/>
          <a:lstStyle>
            <a:lvl1pPr marR="0" algn="l" defTabSz="3657600" rtl="0" fontAlgn="auto" latinLnBrk="0" hangingPunct="0">
              <a:lnSpc>
                <a:spcPct val="150000"/>
              </a:lnSpc>
              <a:spcBef>
                <a:spcPts val="0"/>
              </a:spcBef>
              <a:spcAft>
                <a:spcPts val="0"/>
              </a:spcAft>
              <a:buClrTx/>
              <a:buSzTx/>
              <a:buFontTx/>
              <a:tabLst/>
              <a:defRPr kumimoji="0" lang="en-US" sz="2400" b="0"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1pPr>
            <a:lvl2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2pPr>
            <a:lvl3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3pPr>
            <a:lvl4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4pPr>
            <a:lvl5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a:ln>
                  <a:noFill/>
                </a:ln>
                <a:solidFill>
                  <a:srgbClr val="000000">
                    <a:alpha val="60000"/>
                  </a:srgbClr>
                </a:solidFill>
                <a:effectLst/>
                <a:uFillTx/>
                <a:latin typeface="Montserrat" panose="00000500000000000000" pitchFamily="50" charset="0"/>
                <a:ea typeface="Roboto Light"/>
                <a:cs typeface="Roboto Light"/>
                <a:sym typeface="Roboto Light"/>
              </a:defRPr>
            </a:lvl5pPr>
          </a:lstStyle>
          <a:p>
            <a:r>
              <a:rPr lang="en-US" sz="2800" b="1" dirty="0">
                <a:latin typeface="Montserrat" panose="00000500000000000000" pitchFamily="50" charset="0"/>
              </a:rPr>
              <a:t>Lorem Ipsum</a:t>
            </a:r>
            <a:r>
              <a:rPr lang="en-US" sz="2800" dirty="0">
                <a:latin typeface="Montserrat" panose="00000500000000000000" pitchFamily="50" charset="0"/>
              </a:rPr>
              <a:t>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3" name="Text Placeholder 2">
            <a:extLst>
              <a:ext uri="{FF2B5EF4-FFF2-40B4-BE49-F238E27FC236}">
                <a16:creationId xmlns:a16="http://schemas.microsoft.com/office/drawing/2014/main" id="{6FC596E1-1678-4B64-A169-FA907E133BFD}"/>
              </a:ext>
            </a:extLst>
          </p:cNvPr>
          <p:cNvSpPr>
            <a:spLocks noGrp="1"/>
          </p:cNvSpPr>
          <p:nvPr>
            <p:ph type="body" sz="quarter" idx="17" hasCustomPrompt="1"/>
          </p:nvPr>
        </p:nvSpPr>
        <p:spPr>
          <a:xfrm>
            <a:off x="673814" y="5494965"/>
            <a:ext cx="10777476" cy="1442394"/>
          </a:xfrm>
          <a:prstGeom prst="rect">
            <a:avLst/>
          </a:prstGeom>
        </p:spPr>
        <p:txBody>
          <a:bodyPr/>
          <a:lstStyle>
            <a:lvl1pPr marL="0" marR="0" indent="0" algn="l" defTabSz="3657600" rtl="0" fontAlgn="auto" latinLnBrk="0" hangingPunct="0">
              <a:lnSpc>
                <a:spcPct val="150000"/>
              </a:lnSpc>
              <a:spcBef>
                <a:spcPts val="0"/>
              </a:spcBef>
              <a:spcAft>
                <a:spcPts val="0"/>
              </a:spcAft>
              <a:buClrTx/>
              <a:buSzTx/>
              <a:buFontTx/>
              <a:buNone/>
              <a:tabLst/>
              <a:defRPr kumimoji="0" lang="en-US" sz="24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1pPr>
            <a:lvl2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2pPr>
            <a:lvl3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3pPr>
            <a:lvl4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4pPr>
            <a:lvl5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a:ln>
                  <a:noFill/>
                </a:ln>
                <a:solidFill>
                  <a:srgbClr val="000000">
                    <a:alpha val="60000"/>
                  </a:srgbClr>
                </a:solidFill>
                <a:effectLst/>
                <a:uFillTx/>
                <a:latin typeface="Montserrat" panose="00000500000000000000" pitchFamily="50" charset="0"/>
                <a:ea typeface="Roboto Light"/>
                <a:cs typeface="Roboto Light"/>
                <a:sym typeface="Roboto Light"/>
              </a:defRPr>
            </a:lvl5pPr>
          </a:lstStyle>
          <a:p>
            <a:r>
              <a:rPr lang="en-US" sz="2800" dirty="0">
                <a:solidFill>
                  <a:schemeClr val="accent3"/>
                </a:solidFill>
                <a:latin typeface="Montserrat" panose="00000500000000000000" pitchFamily="50" charset="0"/>
              </a:rPr>
              <a:t>"</a:t>
            </a:r>
            <a:r>
              <a:rPr lang="en-US" sz="2800" dirty="0" err="1">
                <a:solidFill>
                  <a:schemeClr val="accent3"/>
                </a:solidFill>
                <a:latin typeface="Montserrat" panose="00000500000000000000" pitchFamily="50" charset="0"/>
              </a:rPr>
              <a:t>Neque</a:t>
            </a:r>
            <a:r>
              <a:rPr lang="en-US" sz="2800" dirty="0">
                <a:solidFill>
                  <a:schemeClr val="accent3"/>
                </a:solidFill>
                <a:latin typeface="Montserrat" panose="00000500000000000000" pitchFamily="50" charset="0"/>
              </a:rPr>
              <a:t> </a:t>
            </a:r>
            <a:r>
              <a:rPr lang="en-US" sz="2800" dirty="0" err="1">
                <a:solidFill>
                  <a:schemeClr val="accent3"/>
                </a:solidFill>
                <a:latin typeface="Montserrat" panose="00000500000000000000" pitchFamily="50" charset="0"/>
              </a:rPr>
              <a:t>porro</a:t>
            </a:r>
            <a:r>
              <a:rPr lang="en-US" sz="2800" dirty="0">
                <a:solidFill>
                  <a:schemeClr val="accent3"/>
                </a:solidFill>
                <a:latin typeface="Montserrat" panose="00000500000000000000" pitchFamily="50" charset="0"/>
              </a:rPr>
              <a:t> </a:t>
            </a:r>
            <a:r>
              <a:rPr lang="en-US" sz="2800" dirty="0" err="1">
                <a:solidFill>
                  <a:schemeClr val="accent3"/>
                </a:solidFill>
                <a:latin typeface="Montserrat" panose="00000500000000000000" pitchFamily="50" charset="0"/>
              </a:rPr>
              <a:t>quisquam</a:t>
            </a:r>
            <a:r>
              <a:rPr lang="en-US" sz="2800" dirty="0">
                <a:solidFill>
                  <a:schemeClr val="accent3"/>
                </a:solidFill>
                <a:latin typeface="Montserrat" panose="00000500000000000000" pitchFamily="50" charset="0"/>
              </a:rPr>
              <a:t> </a:t>
            </a:r>
            <a:r>
              <a:rPr lang="en-US" sz="2800" dirty="0" err="1">
                <a:solidFill>
                  <a:schemeClr val="accent3"/>
                </a:solidFill>
                <a:latin typeface="Montserrat" panose="00000500000000000000" pitchFamily="50" charset="0"/>
              </a:rPr>
              <a:t>est</a:t>
            </a:r>
            <a:r>
              <a:rPr lang="en-US" sz="2800" dirty="0">
                <a:solidFill>
                  <a:schemeClr val="accent3"/>
                </a:solidFill>
                <a:latin typeface="Montserrat" panose="00000500000000000000" pitchFamily="50" charset="0"/>
              </a:rPr>
              <a:t> qui </a:t>
            </a:r>
            <a:r>
              <a:rPr lang="en-US" sz="2800" dirty="0" err="1">
                <a:solidFill>
                  <a:schemeClr val="accent3"/>
                </a:solidFill>
                <a:latin typeface="Montserrat" panose="00000500000000000000" pitchFamily="50" charset="0"/>
              </a:rPr>
              <a:t>dolorem</a:t>
            </a:r>
            <a:r>
              <a:rPr lang="en-US" sz="2800" dirty="0">
                <a:solidFill>
                  <a:schemeClr val="accent3"/>
                </a:solidFill>
                <a:latin typeface="Montserrat" panose="00000500000000000000" pitchFamily="50" charset="0"/>
              </a:rPr>
              <a:t> ipsum </a:t>
            </a:r>
            <a:r>
              <a:rPr lang="en-US" sz="2800" dirty="0" err="1">
                <a:solidFill>
                  <a:schemeClr val="accent3"/>
                </a:solidFill>
                <a:latin typeface="Montserrat" panose="00000500000000000000" pitchFamily="50" charset="0"/>
              </a:rPr>
              <a:t>quia</a:t>
            </a:r>
            <a:r>
              <a:rPr lang="en-US" sz="2800" dirty="0">
                <a:solidFill>
                  <a:schemeClr val="accent3"/>
                </a:solidFill>
                <a:latin typeface="Montserrat" panose="00000500000000000000" pitchFamily="50" charset="0"/>
              </a:rPr>
              <a:t> dolor sit </a:t>
            </a:r>
            <a:r>
              <a:rPr lang="en-US" sz="2800" dirty="0" err="1">
                <a:solidFill>
                  <a:schemeClr val="accent3"/>
                </a:solidFill>
                <a:latin typeface="Montserrat" panose="00000500000000000000" pitchFamily="50" charset="0"/>
              </a:rPr>
              <a:t>amet</a:t>
            </a:r>
            <a:r>
              <a:rPr lang="en-US" sz="2800" dirty="0">
                <a:solidFill>
                  <a:schemeClr val="accent3"/>
                </a:solidFill>
                <a:latin typeface="Montserrat" panose="00000500000000000000" pitchFamily="50" charset="0"/>
              </a:rPr>
              <a:t>, </a:t>
            </a:r>
            <a:r>
              <a:rPr lang="en-US" sz="2800" dirty="0" err="1">
                <a:solidFill>
                  <a:schemeClr val="accent3"/>
                </a:solidFill>
                <a:latin typeface="Montserrat" panose="00000500000000000000" pitchFamily="50" charset="0"/>
              </a:rPr>
              <a:t>consectetur</a:t>
            </a:r>
            <a:r>
              <a:rPr lang="en-US" sz="2800" dirty="0">
                <a:solidFill>
                  <a:schemeClr val="accent3"/>
                </a:solidFill>
                <a:latin typeface="Montserrat" panose="00000500000000000000" pitchFamily="50" charset="0"/>
              </a:rPr>
              <a:t>, </a:t>
            </a:r>
            <a:r>
              <a:rPr lang="en-US" sz="2800" dirty="0" err="1">
                <a:solidFill>
                  <a:schemeClr val="accent3"/>
                </a:solidFill>
                <a:latin typeface="Montserrat" panose="00000500000000000000" pitchFamily="50" charset="0"/>
              </a:rPr>
              <a:t>adipisci</a:t>
            </a:r>
            <a:r>
              <a:rPr lang="en-US" sz="2800" dirty="0">
                <a:solidFill>
                  <a:schemeClr val="accent3"/>
                </a:solidFill>
                <a:latin typeface="Montserrat" panose="00000500000000000000" pitchFamily="50" charset="0"/>
              </a:rPr>
              <a:t> </a:t>
            </a:r>
            <a:r>
              <a:rPr lang="en-US" sz="2800" dirty="0" err="1">
                <a:solidFill>
                  <a:schemeClr val="accent3"/>
                </a:solidFill>
                <a:latin typeface="Montserrat" panose="00000500000000000000" pitchFamily="50" charset="0"/>
              </a:rPr>
              <a:t>velit</a:t>
            </a:r>
            <a:r>
              <a:rPr lang="en-US" sz="2800" dirty="0">
                <a:solidFill>
                  <a:schemeClr val="accent3"/>
                </a:solidFill>
                <a:latin typeface="Montserrat" panose="00000500000000000000" pitchFamily="50" charset="0"/>
              </a:rPr>
              <a:t>..."</a:t>
            </a:r>
          </a:p>
        </p:txBody>
      </p:sp>
    </p:spTree>
    <p:extLst>
      <p:ext uri="{BB962C8B-B14F-4D97-AF65-F5344CB8AC3E}">
        <p14:creationId xmlns:p14="http://schemas.microsoft.com/office/powerpoint/2010/main" val="1205407785"/>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ext-7">
    <p:bg>
      <p:bgPr>
        <a:solidFill>
          <a:srgbClr val="E6E6E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B8212E-85DE-4949-B93A-59D54970CF37}"/>
              </a:ext>
            </a:extLst>
          </p:cNvPr>
          <p:cNvPicPr>
            <a:picLocks noChangeAspect="1"/>
          </p:cNvPicPr>
          <p:nvPr/>
        </p:nvPicPr>
        <p:blipFill>
          <a:blip r:embed="rId2"/>
          <a:stretch>
            <a:fillRect/>
          </a:stretch>
        </p:blipFill>
        <p:spPr>
          <a:xfrm>
            <a:off x="673814" y="0"/>
            <a:ext cx="1447028" cy="2101752"/>
          </a:xfrm>
          <a:prstGeom prst="rect">
            <a:avLst/>
          </a:prstGeom>
        </p:spPr>
      </p:pic>
      <p:pic>
        <p:nvPicPr>
          <p:cNvPr id="6" name="Picture 5">
            <a:extLst>
              <a:ext uri="{FF2B5EF4-FFF2-40B4-BE49-F238E27FC236}">
                <a16:creationId xmlns:a16="http://schemas.microsoft.com/office/drawing/2014/main" id="{DB69918C-8C2B-4290-B911-C173920EA70C}"/>
              </a:ext>
            </a:extLst>
          </p:cNvPr>
          <p:cNvPicPr>
            <a:picLocks noChangeAspect="1"/>
          </p:cNvPicPr>
          <p:nvPr/>
        </p:nvPicPr>
        <p:blipFill>
          <a:blip r:embed="rId3"/>
          <a:stretch>
            <a:fillRect/>
          </a:stretch>
        </p:blipFill>
        <p:spPr>
          <a:xfrm>
            <a:off x="22353146" y="358032"/>
            <a:ext cx="1447028" cy="1672340"/>
          </a:xfrm>
          <a:prstGeom prst="rect">
            <a:avLst/>
          </a:prstGeom>
        </p:spPr>
      </p:pic>
      <p:sp>
        <p:nvSpPr>
          <p:cNvPr id="7" name="Picture Placeholder 1">
            <a:extLst>
              <a:ext uri="{FF2B5EF4-FFF2-40B4-BE49-F238E27FC236}">
                <a16:creationId xmlns:a16="http://schemas.microsoft.com/office/drawing/2014/main" id="{30E74ADE-024B-4C12-82A2-9F0A33F172B6}"/>
              </a:ext>
            </a:extLst>
          </p:cNvPr>
          <p:cNvSpPr>
            <a:spLocks noGrp="1"/>
          </p:cNvSpPr>
          <p:nvPr>
            <p:ph type="pic" sz="quarter" idx="13"/>
          </p:nvPr>
        </p:nvSpPr>
        <p:spPr>
          <a:xfrm>
            <a:off x="10147339" y="4264592"/>
            <a:ext cx="3598466" cy="5186936"/>
          </a:xfrm>
          <a:prstGeom prst="rect">
            <a:avLst/>
          </a:prstGeom>
          <a:pattFill prst="pct5">
            <a:fgClr>
              <a:schemeClr val="accent1"/>
            </a:fgClr>
            <a:bgClr>
              <a:schemeClr val="bg1"/>
            </a:bgClr>
          </a:pattFill>
        </p:spPr>
      </p:sp>
      <p:sp>
        <p:nvSpPr>
          <p:cNvPr id="8" name="Picture Placeholder 2">
            <a:extLst>
              <a:ext uri="{FF2B5EF4-FFF2-40B4-BE49-F238E27FC236}">
                <a16:creationId xmlns:a16="http://schemas.microsoft.com/office/drawing/2014/main" id="{3E5A92D6-F6A8-4DFC-811E-999D230FE464}"/>
              </a:ext>
            </a:extLst>
          </p:cNvPr>
          <p:cNvSpPr>
            <a:spLocks noGrp="1"/>
          </p:cNvSpPr>
          <p:nvPr>
            <p:ph type="pic" sz="quarter" idx="14"/>
          </p:nvPr>
        </p:nvSpPr>
        <p:spPr>
          <a:xfrm>
            <a:off x="13745679" y="4264592"/>
            <a:ext cx="3598466" cy="5186936"/>
          </a:xfrm>
          <a:prstGeom prst="rect">
            <a:avLst/>
          </a:prstGeom>
          <a:pattFill prst="pct5">
            <a:fgClr>
              <a:schemeClr val="accent1"/>
            </a:fgClr>
            <a:bgClr>
              <a:schemeClr val="bg1"/>
            </a:bgClr>
          </a:pattFill>
        </p:spPr>
      </p:sp>
      <p:sp>
        <p:nvSpPr>
          <p:cNvPr id="9" name="Picture Placeholder 4">
            <a:extLst>
              <a:ext uri="{FF2B5EF4-FFF2-40B4-BE49-F238E27FC236}">
                <a16:creationId xmlns:a16="http://schemas.microsoft.com/office/drawing/2014/main" id="{3EEBE0B5-5FFC-4078-8AAE-F89CEAD5F871}"/>
              </a:ext>
            </a:extLst>
          </p:cNvPr>
          <p:cNvSpPr>
            <a:spLocks noGrp="1"/>
          </p:cNvSpPr>
          <p:nvPr>
            <p:ph type="pic" sz="quarter" idx="15"/>
          </p:nvPr>
        </p:nvSpPr>
        <p:spPr>
          <a:xfrm>
            <a:off x="20942735" y="4264620"/>
            <a:ext cx="3598466" cy="5186936"/>
          </a:xfrm>
          <a:prstGeom prst="rect">
            <a:avLst/>
          </a:prstGeom>
          <a:pattFill prst="pct5">
            <a:fgClr>
              <a:schemeClr val="accent1"/>
            </a:fgClr>
            <a:bgClr>
              <a:schemeClr val="bg1"/>
            </a:bgClr>
          </a:pattFill>
        </p:spPr>
      </p:sp>
      <p:sp>
        <p:nvSpPr>
          <p:cNvPr id="10" name="Picture Placeholder 3">
            <a:extLst>
              <a:ext uri="{FF2B5EF4-FFF2-40B4-BE49-F238E27FC236}">
                <a16:creationId xmlns:a16="http://schemas.microsoft.com/office/drawing/2014/main" id="{5C514813-84A5-4E30-86CD-F252B7ECEB05}"/>
              </a:ext>
            </a:extLst>
          </p:cNvPr>
          <p:cNvSpPr>
            <a:spLocks noGrp="1"/>
          </p:cNvSpPr>
          <p:nvPr>
            <p:ph type="pic" sz="quarter" idx="16"/>
          </p:nvPr>
        </p:nvSpPr>
        <p:spPr>
          <a:xfrm>
            <a:off x="17344143" y="4264592"/>
            <a:ext cx="3598342" cy="5186936"/>
          </a:xfrm>
          <a:prstGeom prst="rect">
            <a:avLst/>
          </a:prstGeom>
          <a:pattFill prst="pct5">
            <a:fgClr>
              <a:schemeClr val="accent1"/>
            </a:fgClr>
            <a:bgClr>
              <a:schemeClr val="bg1"/>
            </a:bgClr>
          </a:pattFill>
        </p:spPr>
      </p:sp>
      <p:sp>
        <p:nvSpPr>
          <p:cNvPr id="12" name="Luke Whitehead">
            <a:extLst>
              <a:ext uri="{FF2B5EF4-FFF2-40B4-BE49-F238E27FC236}">
                <a16:creationId xmlns:a16="http://schemas.microsoft.com/office/drawing/2014/main" id="{90823D71-B699-442C-9F7F-D703D8A90B65}"/>
              </a:ext>
            </a:extLst>
          </p:cNvPr>
          <p:cNvSpPr txBox="1"/>
          <p:nvPr/>
        </p:nvSpPr>
        <p:spPr>
          <a:xfrm>
            <a:off x="17598394" y="9130491"/>
            <a:ext cx="3070856" cy="553998"/>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tIns="91440" bIns="91440">
            <a:spAutoFit/>
          </a:bodyPr>
          <a:lstStyle>
            <a:lvl1pPr>
              <a:defRPr b="1" cap="all" spc="180">
                <a:solidFill>
                  <a:srgbClr val="FFFFFF"/>
                </a:solidFill>
                <a:latin typeface="Roboto"/>
                <a:ea typeface="Roboto"/>
                <a:cs typeface="Roboto"/>
                <a:sym typeface="Roboto"/>
              </a:defRPr>
            </a:lvl1pPr>
          </a:lstStyle>
          <a:p>
            <a:r>
              <a:rPr lang="mn-MN" sz="2400">
                <a:latin typeface="Montserrat" panose="00000500000000000000" pitchFamily="50" charset="0"/>
              </a:rPr>
              <a:t>д.БОЛДБАЯР</a:t>
            </a:r>
            <a:endParaRPr sz="2400">
              <a:latin typeface="Montserrat" panose="00000500000000000000" pitchFamily="50" charset="0"/>
            </a:endParaRPr>
          </a:p>
        </p:txBody>
      </p:sp>
      <p:sp>
        <p:nvSpPr>
          <p:cNvPr id="13" name="Graphic Designer">
            <a:extLst>
              <a:ext uri="{FF2B5EF4-FFF2-40B4-BE49-F238E27FC236}">
                <a16:creationId xmlns:a16="http://schemas.microsoft.com/office/drawing/2014/main" id="{5F92F53E-AAA9-40AB-B8E2-8AB81E951F5D}"/>
              </a:ext>
            </a:extLst>
          </p:cNvPr>
          <p:cNvSpPr txBox="1"/>
          <p:nvPr/>
        </p:nvSpPr>
        <p:spPr>
          <a:xfrm>
            <a:off x="17598395" y="9580068"/>
            <a:ext cx="2127082" cy="461665"/>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40" bIns="91440">
            <a:spAutoFit/>
          </a:bodyPr>
          <a:lstStyle>
            <a:lvl1pPr>
              <a:defRPr spc="36">
                <a:solidFill>
                  <a:srgbClr val="FFFFFF"/>
                </a:solidFill>
              </a:defRPr>
            </a:lvl1pPr>
          </a:lstStyle>
          <a:p>
            <a:r>
              <a:rPr sz="1800">
                <a:latin typeface="Montserrat" panose="00000500000000000000" pitchFamily="50" charset="0"/>
              </a:rPr>
              <a:t>Албан тушаал</a:t>
            </a:r>
          </a:p>
        </p:txBody>
      </p:sp>
      <p:sp>
        <p:nvSpPr>
          <p:cNvPr id="15" name="Text Placeholder 13">
            <a:extLst>
              <a:ext uri="{FF2B5EF4-FFF2-40B4-BE49-F238E27FC236}">
                <a16:creationId xmlns:a16="http://schemas.microsoft.com/office/drawing/2014/main" id="{D58C23E2-3EAC-4727-AA70-E50B08781D3D}"/>
              </a:ext>
            </a:extLst>
          </p:cNvPr>
          <p:cNvSpPr>
            <a:spLocks noGrp="1"/>
          </p:cNvSpPr>
          <p:nvPr>
            <p:ph type="body" sz="quarter" idx="17" hasCustomPrompt="1"/>
          </p:nvPr>
        </p:nvSpPr>
        <p:spPr>
          <a:xfrm>
            <a:off x="2756933" y="377824"/>
            <a:ext cx="18870138" cy="1946276"/>
          </a:xfrm>
          <a:prstGeom prst="rect">
            <a:avLst/>
          </a:prstGeom>
          <a:ln w="25400">
            <a:miter lim="400000"/>
          </a:ln>
        </p:spPr>
        <p:txBody>
          <a:bodyPr lIns="50800" tIns="50800" rIns="50800" bIns="50800" anchor="ctr">
            <a:normAutofit/>
          </a:bodyPr>
          <a:lstStyle>
            <a:lvl1pPr marL="0" indent="0">
              <a:buNone/>
              <a:defRPr kumimoji="0" lang="en-US" sz="4800" b="1" cap="all" normalizeH="0" dirty="0">
                <a:ln>
                  <a:noFill/>
                </a:ln>
                <a:solidFill>
                  <a:srgbClr val="005AAA"/>
                </a:solidFill>
                <a:effectLst/>
                <a:latin typeface="Montserrat" panose="00000500000000000000" pitchFamily="50" charset="0"/>
                <a:ea typeface="Montserrat Bold"/>
                <a:cs typeface="Montserrat Bold"/>
                <a:sym typeface="Roboto Light"/>
              </a:defRPr>
            </a:lvl1pPr>
          </a:lstStyle>
          <a:p>
            <a:pPr marL="396874" lvl="0" indent="-396874" rtl="0" fontAlgn="auto" hangingPunct="0">
              <a:lnSpc>
                <a:spcPct val="100000"/>
              </a:lnSpc>
              <a:buSzTx/>
            </a:pPr>
            <a:r>
              <a:rPr lang="mn-MN" dirty="0">
                <a:latin typeface="Montserrat" panose="00000500000000000000" pitchFamily="50" charset="0"/>
              </a:rPr>
              <a:t>ГАРЧИГ</a:t>
            </a:r>
            <a:endParaRPr lang="en-US" dirty="0">
              <a:latin typeface="Montserrat" panose="00000500000000000000" pitchFamily="50" charset="0"/>
            </a:endParaRPr>
          </a:p>
        </p:txBody>
      </p:sp>
      <p:sp>
        <p:nvSpPr>
          <p:cNvPr id="3" name="Content Placeholder 2">
            <a:extLst>
              <a:ext uri="{FF2B5EF4-FFF2-40B4-BE49-F238E27FC236}">
                <a16:creationId xmlns:a16="http://schemas.microsoft.com/office/drawing/2014/main" id="{45E39BAE-6F75-4723-B1D7-BEFB2BBD5ACE}"/>
              </a:ext>
            </a:extLst>
          </p:cNvPr>
          <p:cNvSpPr>
            <a:spLocks noGrp="1"/>
          </p:cNvSpPr>
          <p:nvPr>
            <p:ph sz="quarter" idx="18" hasCustomPrompt="1"/>
          </p:nvPr>
        </p:nvSpPr>
        <p:spPr>
          <a:xfrm>
            <a:off x="17315652" y="9339872"/>
            <a:ext cx="3626832" cy="1257300"/>
          </a:xfrm>
          <a:prstGeom prst="rect">
            <a:avLst/>
          </a:prstGeom>
          <a:solidFill>
            <a:srgbClr val="005BAA"/>
          </a:solidFill>
        </p:spPr>
        <p:txBody>
          <a:bodyPr/>
          <a:lstStyle>
            <a:lvl1pPr>
              <a:defRPr>
                <a:solidFill>
                  <a:schemeClr val="bg1"/>
                </a:solidFill>
                <a:latin typeface="+mn-lt"/>
              </a:defRPr>
            </a:lvl1pPr>
          </a:lstStyle>
          <a:p>
            <a:pPr lvl="0"/>
            <a:r>
              <a:rPr lang="mn-MN" dirty="0"/>
              <a:t>Д.Болдбаяр</a:t>
            </a:r>
            <a:endParaRPr lang="en-US" dirty="0"/>
          </a:p>
        </p:txBody>
      </p:sp>
      <p:sp>
        <p:nvSpPr>
          <p:cNvPr id="17" name="Text Placeholder 2">
            <a:extLst>
              <a:ext uri="{FF2B5EF4-FFF2-40B4-BE49-F238E27FC236}">
                <a16:creationId xmlns:a16="http://schemas.microsoft.com/office/drawing/2014/main" id="{62C6D19C-3ABD-4C8D-90BC-DA570D5E9E4E}"/>
              </a:ext>
            </a:extLst>
          </p:cNvPr>
          <p:cNvSpPr>
            <a:spLocks noGrp="1"/>
          </p:cNvSpPr>
          <p:nvPr>
            <p:ph type="body" sz="quarter" idx="19" hasCustomPrompt="1"/>
          </p:nvPr>
        </p:nvSpPr>
        <p:spPr>
          <a:xfrm>
            <a:off x="673817" y="7297425"/>
            <a:ext cx="9200290" cy="5866126"/>
          </a:xfrm>
          <a:prstGeom prst="rect">
            <a:avLst/>
          </a:prstGeom>
        </p:spPr>
        <p:txBody>
          <a:bodyPr/>
          <a:lstStyle>
            <a:lvl1pPr marR="0" algn="l" defTabSz="3657600" rtl="0" fontAlgn="auto" latinLnBrk="0" hangingPunct="0">
              <a:lnSpc>
                <a:spcPct val="150000"/>
              </a:lnSpc>
              <a:spcBef>
                <a:spcPts val="0"/>
              </a:spcBef>
              <a:spcAft>
                <a:spcPts val="0"/>
              </a:spcAft>
              <a:buClrTx/>
              <a:buSzTx/>
              <a:buFontTx/>
              <a:tabLst/>
              <a:defRPr kumimoji="0" lang="en-US" sz="2400" b="0"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1pPr>
            <a:lvl2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2pPr>
            <a:lvl3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3pPr>
            <a:lvl4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4pPr>
            <a:lvl5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a:ln>
                  <a:noFill/>
                </a:ln>
                <a:solidFill>
                  <a:srgbClr val="000000">
                    <a:alpha val="60000"/>
                  </a:srgbClr>
                </a:solidFill>
                <a:effectLst/>
                <a:uFillTx/>
                <a:latin typeface="Montserrat" panose="00000500000000000000" pitchFamily="50" charset="0"/>
                <a:ea typeface="Roboto Light"/>
                <a:cs typeface="Roboto Light"/>
                <a:sym typeface="Roboto Light"/>
              </a:defRPr>
            </a:lvl5pPr>
          </a:lstStyle>
          <a:p>
            <a:r>
              <a:rPr lang="en-US" sz="2800" b="1" dirty="0">
                <a:latin typeface="Montserrat" panose="00000500000000000000" pitchFamily="50" charset="0"/>
              </a:rPr>
              <a:t>Lorem Ipsum</a:t>
            </a:r>
            <a:r>
              <a:rPr lang="en-US" sz="2800" dirty="0">
                <a:latin typeface="Montserrat" panose="00000500000000000000" pitchFamily="50" charset="0"/>
              </a:rPr>
              <a:t>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Tree>
    <p:extLst>
      <p:ext uri="{BB962C8B-B14F-4D97-AF65-F5344CB8AC3E}">
        <p14:creationId xmlns:p14="http://schemas.microsoft.com/office/powerpoint/2010/main" val="321901688"/>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Зураг-1">
    <p:bg>
      <p:bgPr>
        <a:solidFill>
          <a:srgbClr val="E6E6E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B8212E-85DE-4949-B93A-59D54970CF37}"/>
              </a:ext>
            </a:extLst>
          </p:cNvPr>
          <p:cNvPicPr>
            <a:picLocks noChangeAspect="1"/>
          </p:cNvPicPr>
          <p:nvPr/>
        </p:nvPicPr>
        <p:blipFill>
          <a:blip r:embed="rId2"/>
          <a:stretch>
            <a:fillRect/>
          </a:stretch>
        </p:blipFill>
        <p:spPr>
          <a:xfrm>
            <a:off x="673814" y="0"/>
            <a:ext cx="1447028" cy="2101752"/>
          </a:xfrm>
          <a:prstGeom prst="rect">
            <a:avLst/>
          </a:prstGeom>
        </p:spPr>
      </p:pic>
      <p:pic>
        <p:nvPicPr>
          <p:cNvPr id="6" name="Picture 5">
            <a:extLst>
              <a:ext uri="{FF2B5EF4-FFF2-40B4-BE49-F238E27FC236}">
                <a16:creationId xmlns:a16="http://schemas.microsoft.com/office/drawing/2014/main" id="{DB69918C-8C2B-4290-B911-C173920EA70C}"/>
              </a:ext>
            </a:extLst>
          </p:cNvPr>
          <p:cNvPicPr>
            <a:picLocks noChangeAspect="1"/>
          </p:cNvPicPr>
          <p:nvPr/>
        </p:nvPicPr>
        <p:blipFill>
          <a:blip r:embed="rId3"/>
          <a:stretch>
            <a:fillRect/>
          </a:stretch>
        </p:blipFill>
        <p:spPr>
          <a:xfrm>
            <a:off x="22353146" y="358032"/>
            <a:ext cx="1447028" cy="1672340"/>
          </a:xfrm>
          <a:prstGeom prst="rect">
            <a:avLst/>
          </a:prstGeom>
        </p:spPr>
      </p:pic>
      <p:sp>
        <p:nvSpPr>
          <p:cNvPr id="4" name="Picture Placeholder 1">
            <a:extLst>
              <a:ext uri="{FF2B5EF4-FFF2-40B4-BE49-F238E27FC236}">
                <a16:creationId xmlns:a16="http://schemas.microsoft.com/office/drawing/2014/main" id="{62D3CA63-F477-4F8E-8D09-525603BF76C7}"/>
              </a:ext>
            </a:extLst>
          </p:cNvPr>
          <p:cNvSpPr>
            <a:spLocks noGrp="1"/>
          </p:cNvSpPr>
          <p:nvPr>
            <p:ph type="pic" sz="quarter" idx="13"/>
          </p:nvPr>
        </p:nvSpPr>
        <p:spPr>
          <a:xfrm>
            <a:off x="1078539" y="4256272"/>
            <a:ext cx="5131186" cy="5186936"/>
          </a:xfrm>
          <a:prstGeom prst="rect">
            <a:avLst/>
          </a:prstGeom>
          <a:pattFill prst="pct5">
            <a:fgClr>
              <a:srgbClr val="E6E6E6"/>
            </a:fgClr>
            <a:bgClr>
              <a:schemeClr val="bg1"/>
            </a:bgClr>
          </a:pattFill>
        </p:spPr>
      </p:sp>
      <p:sp>
        <p:nvSpPr>
          <p:cNvPr id="7" name="Picture Placeholder 2">
            <a:extLst>
              <a:ext uri="{FF2B5EF4-FFF2-40B4-BE49-F238E27FC236}">
                <a16:creationId xmlns:a16="http://schemas.microsoft.com/office/drawing/2014/main" id="{ABB5F829-A7EE-4C46-AF1E-F2A1BA88D3B8}"/>
              </a:ext>
            </a:extLst>
          </p:cNvPr>
          <p:cNvSpPr>
            <a:spLocks noGrp="1"/>
          </p:cNvSpPr>
          <p:nvPr>
            <p:ph type="pic" sz="quarter" idx="15"/>
          </p:nvPr>
        </p:nvSpPr>
        <p:spPr>
          <a:xfrm>
            <a:off x="6777119" y="4256272"/>
            <a:ext cx="5131186" cy="5186936"/>
          </a:xfrm>
          <a:prstGeom prst="rect">
            <a:avLst/>
          </a:prstGeom>
          <a:pattFill prst="pct5">
            <a:fgClr>
              <a:srgbClr val="E6E6E6"/>
            </a:fgClr>
            <a:bgClr>
              <a:schemeClr val="bg1"/>
            </a:bgClr>
          </a:pattFill>
        </p:spPr>
      </p:sp>
      <p:sp>
        <p:nvSpPr>
          <p:cNvPr id="8" name="Picture Placeholder 3">
            <a:extLst>
              <a:ext uri="{FF2B5EF4-FFF2-40B4-BE49-F238E27FC236}">
                <a16:creationId xmlns:a16="http://schemas.microsoft.com/office/drawing/2014/main" id="{EC8DF118-2477-40DC-934D-BA53BE6FC9D4}"/>
              </a:ext>
            </a:extLst>
          </p:cNvPr>
          <p:cNvSpPr>
            <a:spLocks noGrp="1"/>
          </p:cNvSpPr>
          <p:nvPr>
            <p:ph type="pic" sz="quarter" idx="16"/>
          </p:nvPr>
        </p:nvSpPr>
        <p:spPr>
          <a:xfrm>
            <a:off x="12475697" y="4256272"/>
            <a:ext cx="5131186" cy="5186936"/>
          </a:xfrm>
          <a:prstGeom prst="rect">
            <a:avLst/>
          </a:prstGeom>
          <a:pattFill prst="pct5">
            <a:fgClr>
              <a:srgbClr val="E6E6E6"/>
            </a:fgClr>
            <a:bgClr>
              <a:schemeClr val="bg1"/>
            </a:bgClr>
          </a:pattFill>
        </p:spPr>
      </p:sp>
      <p:sp>
        <p:nvSpPr>
          <p:cNvPr id="9" name="Picture Placeholder 4">
            <a:extLst>
              <a:ext uri="{FF2B5EF4-FFF2-40B4-BE49-F238E27FC236}">
                <a16:creationId xmlns:a16="http://schemas.microsoft.com/office/drawing/2014/main" id="{41AD3709-FE4C-4C21-876F-173DB93B023A}"/>
              </a:ext>
            </a:extLst>
          </p:cNvPr>
          <p:cNvSpPr>
            <a:spLocks noGrp="1"/>
          </p:cNvSpPr>
          <p:nvPr>
            <p:ph type="pic" sz="quarter" idx="14"/>
          </p:nvPr>
        </p:nvSpPr>
        <p:spPr>
          <a:xfrm>
            <a:off x="18174277" y="4256272"/>
            <a:ext cx="5130002" cy="5186936"/>
          </a:xfrm>
          <a:prstGeom prst="rect">
            <a:avLst/>
          </a:prstGeom>
          <a:pattFill prst="pct5">
            <a:fgClr>
              <a:srgbClr val="E6E6E6"/>
            </a:fgClr>
            <a:bgClr>
              <a:schemeClr val="bg1"/>
            </a:bgClr>
          </a:pattFill>
        </p:spPr>
      </p:sp>
      <p:sp>
        <p:nvSpPr>
          <p:cNvPr id="19" name="Text Placeholder 13">
            <a:extLst>
              <a:ext uri="{FF2B5EF4-FFF2-40B4-BE49-F238E27FC236}">
                <a16:creationId xmlns:a16="http://schemas.microsoft.com/office/drawing/2014/main" id="{FC4BA7F7-C682-4B4A-8E54-1E712FAFC9A4}"/>
              </a:ext>
            </a:extLst>
          </p:cNvPr>
          <p:cNvSpPr>
            <a:spLocks noGrp="1"/>
          </p:cNvSpPr>
          <p:nvPr>
            <p:ph type="body" sz="quarter" idx="17" hasCustomPrompt="1"/>
          </p:nvPr>
        </p:nvSpPr>
        <p:spPr>
          <a:xfrm>
            <a:off x="2756933" y="377824"/>
            <a:ext cx="18870138" cy="1946276"/>
          </a:xfrm>
          <a:prstGeom prst="rect">
            <a:avLst/>
          </a:prstGeom>
          <a:ln w="25400">
            <a:miter lim="400000"/>
          </a:ln>
        </p:spPr>
        <p:txBody>
          <a:bodyPr lIns="50800" tIns="50800" rIns="50800" bIns="50800" anchor="ctr">
            <a:normAutofit/>
          </a:bodyPr>
          <a:lstStyle>
            <a:lvl1pPr marL="0" indent="0">
              <a:buNone/>
              <a:defRPr kumimoji="0" lang="en-US" sz="4800" b="1" cap="all" normalizeH="0" dirty="0">
                <a:ln>
                  <a:noFill/>
                </a:ln>
                <a:solidFill>
                  <a:srgbClr val="005AAA"/>
                </a:solidFill>
                <a:effectLst/>
                <a:latin typeface="Montserrat" panose="00000500000000000000" pitchFamily="50" charset="0"/>
                <a:ea typeface="Montserrat Bold"/>
                <a:cs typeface="Montserrat Bold"/>
                <a:sym typeface="Roboto Light"/>
              </a:defRPr>
            </a:lvl1pPr>
          </a:lstStyle>
          <a:p>
            <a:pPr marL="396874" lvl="0" indent="-396874" rtl="0" fontAlgn="auto" hangingPunct="0">
              <a:lnSpc>
                <a:spcPct val="100000"/>
              </a:lnSpc>
              <a:buSzTx/>
            </a:pPr>
            <a:r>
              <a:rPr lang="mn-MN" dirty="0">
                <a:latin typeface="Montserrat" panose="00000500000000000000" pitchFamily="50" charset="0"/>
              </a:rPr>
              <a:t>ГАРЧИГ</a:t>
            </a:r>
            <a:endParaRPr lang="en-US" dirty="0">
              <a:latin typeface="Montserrat" panose="00000500000000000000" pitchFamily="50" charset="0"/>
            </a:endParaRPr>
          </a:p>
        </p:txBody>
      </p:sp>
      <p:sp>
        <p:nvSpPr>
          <p:cNvPr id="3" name="Text Placeholder 2">
            <a:extLst>
              <a:ext uri="{FF2B5EF4-FFF2-40B4-BE49-F238E27FC236}">
                <a16:creationId xmlns:a16="http://schemas.microsoft.com/office/drawing/2014/main" id="{EE746C1A-E5C2-455E-8BC0-5AF98156E205}"/>
              </a:ext>
            </a:extLst>
          </p:cNvPr>
          <p:cNvSpPr>
            <a:spLocks noGrp="1"/>
          </p:cNvSpPr>
          <p:nvPr>
            <p:ph type="body" sz="quarter" idx="18" hasCustomPrompt="1"/>
          </p:nvPr>
        </p:nvSpPr>
        <p:spPr>
          <a:xfrm>
            <a:off x="1790701" y="8629651"/>
            <a:ext cx="3638550" cy="1444626"/>
          </a:xfrm>
          <a:prstGeom prst="rect">
            <a:avLst/>
          </a:prstGeom>
          <a:solidFill>
            <a:srgbClr val="005BAA"/>
          </a:solidFill>
        </p:spPr>
        <p:txBody>
          <a:bodyPr/>
          <a:lstStyle>
            <a:lvl1pPr marL="0" indent="0">
              <a:buNone/>
              <a:defRPr sz="2800">
                <a:solidFill>
                  <a:schemeClr val="bg1"/>
                </a:solidFill>
              </a:defRPr>
            </a:lvl1pPr>
          </a:lstStyle>
          <a:p>
            <a:r>
              <a:rPr lang="en-US" dirty="0">
                <a:latin typeface="Montserrat" panose="00000500000000000000" pitchFamily="50" charset="0"/>
              </a:rPr>
              <a:t>Business development</a:t>
            </a:r>
          </a:p>
        </p:txBody>
      </p:sp>
      <p:sp>
        <p:nvSpPr>
          <p:cNvPr id="21" name="Text Placeholder 2">
            <a:extLst>
              <a:ext uri="{FF2B5EF4-FFF2-40B4-BE49-F238E27FC236}">
                <a16:creationId xmlns:a16="http://schemas.microsoft.com/office/drawing/2014/main" id="{BA003146-BA48-4809-8C95-BEBDA7B0614A}"/>
              </a:ext>
            </a:extLst>
          </p:cNvPr>
          <p:cNvSpPr>
            <a:spLocks noGrp="1"/>
          </p:cNvSpPr>
          <p:nvPr>
            <p:ph type="body" sz="quarter" idx="19" hasCustomPrompt="1"/>
          </p:nvPr>
        </p:nvSpPr>
        <p:spPr>
          <a:xfrm>
            <a:off x="7523435" y="8629651"/>
            <a:ext cx="3638550" cy="1444626"/>
          </a:xfrm>
          <a:prstGeom prst="rect">
            <a:avLst/>
          </a:prstGeom>
          <a:solidFill>
            <a:srgbClr val="005BAA"/>
          </a:solidFill>
        </p:spPr>
        <p:txBody>
          <a:bodyPr/>
          <a:lstStyle>
            <a:lvl1pPr marL="0" indent="0">
              <a:buNone/>
              <a:defRPr sz="2800">
                <a:solidFill>
                  <a:schemeClr val="bg1"/>
                </a:solidFill>
              </a:defRPr>
            </a:lvl1pPr>
          </a:lstStyle>
          <a:p>
            <a:r>
              <a:rPr lang="en-US" dirty="0">
                <a:latin typeface="Montserrat" panose="00000500000000000000" pitchFamily="50" charset="0"/>
              </a:rPr>
              <a:t>Business development</a:t>
            </a:r>
          </a:p>
        </p:txBody>
      </p:sp>
      <p:sp>
        <p:nvSpPr>
          <p:cNvPr id="22" name="Text Placeholder 2">
            <a:extLst>
              <a:ext uri="{FF2B5EF4-FFF2-40B4-BE49-F238E27FC236}">
                <a16:creationId xmlns:a16="http://schemas.microsoft.com/office/drawing/2014/main" id="{A25E3EA6-5B3C-4D71-9CD6-5A3BB253886B}"/>
              </a:ext>
            </a:extLst>
          </p:cNvPr>
          <p:cNvSpPr>
            <a:spLocks noGrp="1"/>
          </p:cNvSpPr>
          <p:nvPr>
            <p:ph type="body" sz="quarter" idx="20" hasCustomPrompt="1"/>
          </p:nvPr>
        </p:nvSpPr>
        <p:spPr>
          <a:xfrm>
            <a:off x="13256169" y="8629651"/>
            <a:ext cx="3638550" cy="1444626"/>
          </a:xfrm>
          <a:prstGeom prst="rect">
            <a:avLst/>
          </a:prstGeom>
          <a:solidFill>
            <a:srgbClr val="005BAA"/>
          </a:solidFill>
        </p:spPr>
        <p:txBody>
          <a:bodyPr/>
          <a:lstStyle>
            <a:lvl1pPr marL="0" indent="0">
              <a:buNone/>
              <a:defRPr sz="2800">
                <a:solidFill>
                  <a:schemeClr val="bg1"/>
                </a:solidFill>
              </a:defRPr>
            </a:lvl1pPr>
          </a:lstStyle>
          <a:p>
            <a:r>
              <a:rPr lang="en-US" dirty="0">
                <a:latin typeface="Montserrat" panose="00000500000000000000" pitchFamily="50" charset="0"/>
              </a:rPr>
              <a:t>Business development</a:t>
            </a:r>
          </a:p>
        </p:txBody>
      </p:sp>
      <p:sp>
        <p:nvSpPr>
          <p:cNvPr id="23" name="Text Placeholder 2">
            <a:extLst>
              <a:ext uri="{FF2B5EF4-FFF2-40B4-BE49-F238E27FC236}">
                <a16:creationId xmlns:a16="http://schemas.microsoft.com/office/drawing/2014/main" id="{908FA277-E28D-42BB-9F49-E41A72356F8E}"/>
              </a:ext>
            </a:extLst>
          </p:cNvPr>
          <p:cNvSpPr>
            <a:spLocks noGrp="1"/>
          </p:cNvSpPr>
          <p:nvPr>
            <p:ph type="body" sz="quarter" idx="21" hasCustomPrompt="1"/>
          </p:nvPr>
        </p:nvSpPr>
        <p:spPr>
          <a:xfrm>
            <a:off x="18988903" y="8629651"/>
            <a:ext cx="3638550" cy="1444626"/>
          </a:xfrm>
          <a:prstGeom prst="rect">
            <a:avLst/>
          </a:prstGeom>
          <a:solidFill>
            <a:srgbClr val="005BAA"/>
          </a:solidFill>
        </p:spPr>
        <p:txBody>
          <a:bodyPr/>
          <a:lstStyle>
            <a:lvl1pPr marL="0" indent="0">
              <a:buNone/>
              <a:defRPr sz="2800">
                <a:solidFill>
                  <a:schemeClr val="bg1"/>
                </a:solidFill>
              </a:defRPr>
            </a:lvl1pPr>
          </a:lstStyle>
          <a:p>
            <a:r>
              <a:rPr lang="en-US" dirty="0">
                <a:latin typeface="Montserrat" panose="00000500000000000000" pitchFamily="50" charset="0"/>
              </a:rPr>
              <a:t>Business development</a:t>
            </a:r>
          </a:p>
        </p:txBody>
      </p:sp>
    </p:spTree>
    <p:extLst>
      <p:ext uri="{BB962C8B-B14F-4D97-AF65-F5344CB8AC3E}">
        <p14:creationId xmlns:p14="http://schemas.microsoft.com/office/powerpoint/2010/main" val="4053170753"/>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Обьект-1">
    <p:bg>
      <p:bgPr>
        <a:solidFill>
          <a:srgbClr val="E6E6E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B8212E-85DE-4949-B93A-59D54970CF37}"/>
              </a:ext>
            </a:extLst>
          </p:cNvPr>
          <p:cNvPicPr>
            <a:picLocks noChangeAspect="1"/>
          </p:cNvPicPr>
          <p:nvPr/>
        </p:nvPicPr>
        <p:blipFill>
          <a:blip r:embed="rId2"/>
          <a:stretch>
            <a:fillRect/>
          </a:stretch>
        </p:blipFill>
        <p:spPr>
          <a:xfrm>
            <a:off x="673814" y="0"/>
            <a:ext cx="1447028" cy="2101752"/>
          </a:xfrm>
          <a:prstGeom prst="rect">
            <a:avLst/>
          </a:prstGeom>
        </p:spPr>
      </p:pic>
      <p:pic>
        <p:nvPicPr>
          <p:cNvPr id="6" name="Picture 5">
            <a:extLst>
              <a:ext uri="{FF2B5EF4-FFF2-40B4-BE49-F238E27FC236}">
                <a16:creationId xmlns:a16="http://schemas.microsoft.com/office/drawing/2014/main" id="{DB69918C-8C2B-4290-B911-C173920EA70C}"/>
              </a:ext>
            </a:extLst>
          </p:cNvPr>
          <p:cNvPicPr>
            <a:picLocks noChangeAspect="1"/>
          </p:cNvPicPr>
          <p:nvPr/>
        </p:nvPicPr>
        <p:blipFill>
          <a:blip r:embed="rId3"/>
          <a:stretch>
            <a:fillRect/>
          </a:stretch>
        </p:blipFill>
        <p:spPr>
          <a:xfrm>
            <a:off x="22353146" y="358032"/>
            <a:ext cx="1447028" cy="1672340"/>
          </a:xfrm>
          <a:prstGeom prst="rect">
            <a:avLst/>
          </a:prstGeom>
        </p:spPr>
      </p:pic>
      <p:sp>
        <p:nvSpPr>
          <p:cNvPr id="25" name="Text Placeholder 13">
            <a:extLst>
              <a:ext uri="{FF2B5EF4-FFF2-40B4-BE49-F238E27FC236}">
                <a16:creationId xmlns:a16="http://schemas.microsoft.com/office/drawing/2014/main" id="{583585FE-34D3-4E75-B65F-9BF5365ACE31}"/>
              </a:ext>
            </a:extLst>
          </p:cNvPr>
          <p:cNvSpPr>
            <a:spLocks noGrp="1"/>
          </p:cNvSpPr>
          <p:nvPr>
            <p:ph type="body" sz="quarter" idx="14" hasCustomPrompt="1"/>
          </p:nvPr>
        </p:nvSpPr>
        <p:spPr>
          <a:xfrm>
            <a:off x="2756933" y="377824"/>
            <a:ext cx="18870138" cy="1946276"/>
          </a:xfrm>
          <a:prstGeom prst="rect">
            <a:avLst/>
          </a:prstGeom>
          <a:ln w="25400">
            <a:miter lim="400000"/>
          </a:ln>
        </p:spPr>
        <p:txBody>
          <a:bodyPr lIns="50800" tIns="50800" rIns="50800" bIns="50800" anchor="ctr">
            <a:normAutofit/>
          </a:bodyPr>
          <a:lstStyle>
            <a:lvl1pPr marL="0" indent="0">
              <a:buNone/>
              <a:defRPr kumimoji="0" lang="en-US" sz="4800" b="1" cap="all" normalizeH="0" dirty="0">
                <a:ln>
                  <a:noFill/>
                </a:ln>
                <a:solidFill>
                  <a:srgbClr val="005AAA"/>
                </a:solidFill>
                <a:effectLst/>
                <a:latin typeface="Montserrat" panose="00000500000000000000" pitchFamily="50" charset="0"/>
                <a:ea typeface="Montserrat Bold"/>
                <a:cs typeface="Montserrat Bold"/>
                <a:sym typeface="Roboto Light"/>
              </a:defRPr>
            </a:lvl1pPr>
          </a:lstStyle>
          <a:p>
            <a:pPr marL="396874" lvl="0" indent="-396874" rtl="0" fontAlgn="auto" hangingPunct="0">
              <a:lnSpc>
                <a:spcPct val="100000"/>
              </a:lnSpc>
              <a:buSzTx/>
            </a:pPr>
            <a:r>
              <a:rPr lang="mn-MN" dirty="0">
                <a:latin typeface="Montserrat" panose="00000500000000000000" pitchFamily="50" charset="0"/>
              </a:rPr>
              <a:t>ГАРЧИГ</a:t>
            </a:r>
            <a:endParaRPr lang="en-US" dirty="0">
              <a:latin typeface="Montserrat" panose="00000500000000000000" pitchFamily="50" charset="0"/>
            </a:endParaRPr>
          </a:p>
        </p:txBody>
      </p:sp>
      <p:sp>
        <p:nvSpPr>
          <p:cNvPr id="3" name="Text Placeholder 2">
            <a:extLst>
              <a:ext uri="{FF2B5EF4-FFF2-40B4-BE49-F238E27FC236}">
                <a16:creationId xmlns:a16="http://schemas.microsoft.com/office/drawing/2014/main" id="{137F9CA7-2E6C-4B55-9BBB-30EAC6CF572A}"/>
              </a:ext>
            </a:extLst>
          </p:cNvPr>
          <p:cNvSpPr>
            <a:spLocks noGrp="1"/>
          </p:cNvSpPr>
          <p:nvPr>
            <p:ph type="body" sz="quarter" idx="15" hasCustomPrompt="1"/>
          </p:nvPr>
        </p:nvSpPr>
        <p:spPr>
          <a:xfrm>
            <a:off x="1078533" y="6560780"/>
            <a:ext cx="4514850" cy="914400"/>
          </a:xfrm>
          <a:prstGeom prst="rect">
            <a:avLst/>
          </a:prstGeom>
        </p:spPr>
        <p:txBody>
          <a:bodyPr/>
          <a:lstStyle>
            <a:lvl1pPr marL="0" indent="0">
              <a:buNone/>
              <a:defRPr sz="2000"/>
            </a:lvl1pPr>
          </a:lstStyle>
          <a:p>
            <a:r>
              <a:rPr lang="en-US" sz="3200" dirty="0">
                <a:solidFill>
                  <a:srgbClr val="005AAA"/>
                </a:solidFill>
                <a:latin typeface="Montserrat" panose="00000500000000000000" pitchFamily="50" charset="0"/>
              </a:rPr>
              <a:t>Excellent Service</a:t>
            </a:r>
          </a:p>
        </p:txBody>
      </p:sp>
      <p:sp>
        <p:nvSpPr>
          <p:cNvPr id="26" name="Text Placeholder 2">
            <a:extLst>
              <a:ext uri="{FF2B5EF4-FFF2-40B4-BE49-F238E27FC236}">
                <a16:creationId xmlns:a16="http://schemas.microsoft.com/office/drawing/2014/main" id="{F18CC250-A222-49AD-B584-B6CDA32310BF}"/>
              </a:ext>
            </a:extLst>
          </p:cNvPr>
          <p:cNvSpPr>
            <a:spLocks noGrp="1"/>
          </p:cNvSpPr>
          <p:nvPr>
            <p:ph type="body" sz="quarter" idx="19" hasCustomPrompt="1"/>
          </p:nvPr>
        </p:nvSpPr>
        <p:spPr>
          <a:xfrm>
            <a:off x="1078533" y="7849875"/>
            <a:ext cx="9200290" cy="5488302"/>
          </a:xfrm>
          <a:prstGeom prst="rect">
            <a:avLst/>
          </a:prstGeom>
        </p:spPr>
        <p:txBody>
          <a:bodyPr/>
          <a:lstStyle>
            <a:lvl1pPr marR="0" algn="l" defTabSz="3657600" rtl="0" fontAlgn="auto" latinLnBrk="0" hangingPunct="0">
              <a:lnSpc>
                <a:spcPct val="150000"/>
              </a:lnSpc>
              <a:spcBef>
                <a:spcPts val="0"/>
              </a:spcBef>
              <a:spcAft>
                <a:spcPts val="0"/>
              </a:spcAft>
              <a:buClrTx/>
              <a:buSzTx/>
              <a:buFontTx/>
              <a:tabLst/>
              <a:defRPr kumimoji="0" lang="en-US" sz="2400" b="0"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1pPr>
            <a:lvl2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2pPr>
            <a:lvl3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3pPr>
            <a:lvl4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smtClean="0">
                <a:ln>
                  <a:noFill/>
                </a:ln>
                <a:solidFill>
                  <a:srgbClr val="000000">
                    <a:alpha val="60000"/>
                  </a:srgbClr>
                </a:solidFill>
                <a:effectLst/>
                <a:uFillTx/>
                <a:latin typeface="Montserrat" panose="00000500000000000000" pitchFamily="50" charset="0"/>
                <a:ea typeface="Roboto Light"/>
                <a:cs typeface="Roboto Light"/>
                <a:sym typeface="Roboto Light"/>
              </a:defRPr>
            </a:lvl4pPr>
            <a:lvl5pPr marR="0" algn="l" defTabSz="3657600" rtl="0" fontAlgn="auto" latinLnBrk="0" hangingPunct="0">
              <a:lnSpc>
                <a:spcPct val="150000"/>
              </a:lnSpc>
              <a:spcBef>
                <a:spcPts val="0"/>
              </a:spcBef>
              <a:spcAft>
                <a:spcPts val="0"/>
              </a:spcAft>
              <a:buClrTx/>
              <a:buSzTx/>
              <a:buFontTx/>
              <a:tabLst/>
              <a:defRPr kumimoji="0" lang="en-US" sz="2800" b="1" i="0" u="none" strike="noStrike" cap="none" spc="0" normalizeH="0" baseline="0" dirty="0">
                <a:ln>
                  <a:noFill/>
                </a:ln>
                <a:solidFill>
                  <a:srgbClr val="000000">
                    <a:alpha val="60000"/>
                  </a:srgbClr>
                </a:solidFill>
                <a:effectLst/>
                <a:uFillTx/>
                <a:latin typeface="Montserrat" panose="00000500000000000000" pitchFamily="50" charset="0"/>
                <a:ea typeface="Roboto Light"/>
                <a:cs typeface="Roboto Light"/>
                <a:sym typeface="Roboto Light"/>
              </a:defRPr>
            </a:lvl5pPr>
          </a:lstStyle>
          <a:p>
            <a:r>
              <a:rPr lang="en-US" sz="2800" b="1" dirty="0">
                <a:latin typeface="Montserrat" panose="00000500000000000000" pitchFamily="50" charset="0"/>
              </a:rPr>
              <a:t>Lorem Ipsum</a:t>
            </a:r>
            <a:r>
              <a:rPr lang="en-US" sz="2800" dirty="0">
                <a:latin typeface="Montserrat" panose="00000500000000000000" pitchFamily="50" charset="0"/>
              </a:rPr>
              <a:t>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28" name="Text Placeholder 27">
            <a:extLst>
              <a:ext uri="{FF2B5EF4-FFF2-40B4-BE49-F238E27FC236}">
                <a16:creationId xmlns:a16="http://schemas.microsoft.com/office/drawing/2014/main" id="{505ACD06-4D02-455A-8C55-BE6BB5C550FA}"/>
              </a:ext>
            </a:extLst>
          </p:cNvPr>
          <p:cNvSpPr>
            <a:spLocks noGrp="1"/>
          </p:cNvSpPr>
          <p:nvPr>
            <p:ph type="body" sz="quarter" idx="20" hasCustomPrompt="1"/>
          </p:nvPr>
        </p:nvSpPr>
        <p:spPr>
          <a:xfrm>
            <a:off x="12143815" y="3711367"/>
            <a:ext cx="4019626" cy="1167314"/>
          </a:xfrm>
          <a:prstGeom prst="rect">
            <a:avLst/>
          </a:prstGeom>
        </p:spPr>
        <p:txBody>
          <a:bodyPr/>
          <a:lstStyle>
            <a:lvl1pPr marL="0" indent="0">
              <a:lnSpc>
                <a:spcPct val="100000"/>
              </a:lnSpc>
              <a:buNone/>
              <a:defRPr sz="2800" b="1">
                <a:latin typeface="+mn-lt"/>
              </a:defRPr>
            </a:lvl1pPr>
            <a:lvl2pPr>
              <a:defRPr sz="2400"/>
            </a:lvl2pPr>
            <a:lvl3pPr>
              <a:defRPr sz="2400"/>
            </a:lvl3pPr>
            <a:lvl4pPr>
              <a:defRPr sz="2400"/>
            </a:lvl4pPr>
            <a:lvl5pPr>
              <a:defRPr sz="2400"/>
            </a:lvl5pPr>
          </a:lstStyle>
          <a:p>
            <a:pPr lvl="0"/>
            <a:r>
              <a:rPr lang="en-US" dirty="0"/>
              <a:t>WHAT IS LOREM IPSUM</a:t>
            </a:r>
          </a:p>
        </p:txBody>
      </p:sp>
      <p:sp>
        <p:nvSpPr>
          <p:cNvPr id="29" name="Text Placeholder 27">
            <a:extLst>
              <a:ext uri="{FF2B5EF4-FFF2-40B4-BE49-F238E27FC236}">
                <a16:creationId xmlns:a16="http://schemas.microsoft.com/office/drawing/2014/main" id="{BC8F1626-C796-42B9-AA9B-3C6473A20128}"/>
              </a:ext>
            </a:extLst>
          </p:cNvPr>
          <p:cNvSpPr>
            <a:spLocks noGrp="1"/>
          </p:cNvSpPr>
          <p:nvPr>
            <p:ph type="body" sz="quarter" idx="21" hasCustomPrompt="1"/>
          </p:nvPr>
        </p:nvSpPr>
        <p:spPr>
          <a:xfrm>
            <a:off x="18040719" y="3711367"/>
            <a:ext cx="4019626" cy="1167314"/>
          </a:xfrm>
          <a:prstGeom prst="rect">
            <a:avLst/>
          </a:prstGeom>
        </p:spPr>
        <p:txBody>
          <a:bodyPr/>
          <a:lstStyle>
            <a:lvl1pPr marL="0" indent="0">
              <a:lnSpc>
                <a:spcPct val="100000"/>
              </a:lnSpc>
              <a:buNone/>
              <a:defRPr sz="2800" b="1">
                <a:latin typeface="+mn-lt"/>
              </a:defRPr>
            </a:lvl1pPr>
            <a:lvl2pPr>
              <a:defRPr sz="2400"/>
            </a:lvl2pPr>
            <a:lvl3pPr>
              <a:defRPr sz="2400"/>
            </a:lvl3pPr>
            <a:lvl4pPr>
              <a:defRPr sz="2400"/>
            </a:lvl4pPr>
            <a:lvl5pPr>
              <a:defRPr sz="2400"/>
            </a:lvl5pPr>
          </a:lstStyle>
          <a:p>
            <a:pPr lvl="0"/>
            <a:r>
              <a:rPr lang="en-US" dirty="0"/>
              <a:t>WHAT IS LOREM IPSUM</a:t>
            </a:r>
          </a:p>
        </p:txBody>
      </p:sp>
      <p:sp>
        <p:nvSpPr>
          <p:cNvPr id="30" name="Text Placeholder 27">
            <a:extLst>
              <a:ext uri="{FF2B5EF4-FFF2-40B4-BE49-F238E27FC236}">
                <a16:creationId xmlns:a16="http://schemas.microsoft.com/office/drawing/2014/main" id="{02E33A35-8246-4D51-906E-03BFC7DBA1FF}"/>
              </a:ext>
            </a:extLst>
          </p:cNvPr>
          <p:cNvSpPr>
            <a:spLocks noGrp="1"/>
          </p:cNvSpPr>
          <p:nvPr>
            <p:ph type="body" sz="quarter" idx="22" hasCustomPrompt="1"/>
          </p:nvPr>
        </p:nvSpPr>
        <p:spPr>
          <a:xfrm>
            <a:off x="12143815" y="8531433"/>
            <a:ext cx="4019626" cy="1167314"/>
          </a:xfrm>
          <a:prstGeom prst="rect">
            <a:avLst/>
          </a:prstGeom>
        </p:spPr>
        <p:txBody>
          <a:bodyPr/>
          <a:lstStyle>
            <a:lvl1pPr marL="0" indent="0">
              <a:lnSpc>
                <a:spcPct val="100000"/>
              </a:lnSpc>
              <a:buNone/>
              <a:defRPr sz="2800" b="1">
                <a:latin typeface="+mn-lt"/>
              </a:defRPr>
            </a:lvl1pPr>
            <a:lvl2pPr>
              <a:defRPr sz="2400"/>
            </a:lvl2pPr>
            <a:lvl3pPr>
              <a:defRPr sz="2400"/>
            </a:lvl3pPr>
            <a:lvl4pPr>
              <a:defRPr sz="2400"/>
            </a:lvl4pPr>
            <a:lvl5pPr>
              <a:defRPr sz="2400"/>
            </a:lvl5pPr>
          </a:lstStyle>
          <a:p>
            <a:pPr lvl="0"/>
            <a:r>
              <a:rPr lang="en-US" dirty="0"/>
              <a:t>WHAT IS LOREM IPSUM</a:t>
            </a:r>
          </a:p>
        </p:txBody>
      </p:sp>
      <p:sp>
        <p:nvSpPr>
          <p:cNvPr id="31" name="Text Placeholder 27">
            <a:extLst>
              <a:ext uri="{FF2B5EF4-FFF2-40B4-BE49-F238E27FC236}">
                <a16:creationId xmlns:a16="http://schemas.microsoft.com/office/drawing/2014/main" id="{033B4957-89AB-48B8-B7F0-AEB031658DAC}"/>
              </a:ext>
            </a:extLst>
          </p:cNvPr>
          <p:cNvSpPr>
            <a:spLocks noGrp="1"/>
          </p:cNvSpPr>
          <p:nvPr>
            <p:ph type="body" sz="quarter" idx="23" hasCustomPrompt="1"/>
          </p:nvPr>
        </p:nvSpPr>
        <p:spPr>
          <a:xfrm>
            <a:off x="18040719" y="8531433"/>
            <a:ext cx="4019626" cy="1167314"/>
          </a:xfrm>
          <a:prstGeom prst="rect">
            <a:avLst/>
          </a:prstGeom>
        </p:spPr>
        <p:txBody>
          <a:bodyPr/>
          <a:lstStyle>
            <a:lvl1pPr marL="0" indent="0">
              <a:lnSpc>
                <a:spcPct val="100000"/>
              </a:lnSpc>
              <a:buNone/>
              <a:defRPr sz="2800" b="1">
                <a:latin typeface="+mn-lt"/>
              </a:defRPr>
            </a:lvl1pPr>
            <a:lvl2pPr>
              <a:defRPr sz="2400"/>
            </a:lvl2pPr>
            <a:lvl3pPr>
              <a:defRPr sz="2400"/>
            </a:lvl3pPr>
            <a:lvl4pPr>
              <a:defRPr sz="2400"/>
            </a:lvl4pPr>
            <a:lvl5pPr>
              <a:defRPr sz="2400"/>
            </a:lvl5pPr>
          </a:lstStyle>
          <a:p>
            <a:pPr lvl="0"/>
            <a:r>
              <a:rPr lang="en-US" dirty="0"/>
              <a:t>WHAT IS LOREM IPSUM</a:t>
            </a:r>
          </a:p>
        </p:txBody>
      </p:sp>
      <p:sp>
        <p:nvSpPr>
          <p:cNvPr id="32" name="Text Placeholder 27">
            <a:extLst>
              <a:ext uri="{FF2B5EF4-FFF2-40B4-BE49-F238E27FC236}">
                <a16:creationId xmlns:a16="http://schemas.microsoft.com/office/drawing/2014/main" id="{541295A2-7F92-4A9F-82D5-C85C554F893B}"/>
              </a:ext>
            </a:extLst>
          </p:cNvPr>
          <p:cNvSpPr>
            <a:spLocks noGrp="1"/>
          </p:cNvSpPr>
          <p:nvPr>
            <p:ph type="body" sz="quarter" idx="24" hasCustomPrompt="1"/>
          </p:nvPr>
        </p:nvSpPr>
        <p:spPr>
          <a:xfrm>
            <a:off x="12143813" y="5299135"/>
            <a:ext cx="4677338" cy="2394382"/>
          </a:xfrm>
          <a:prstGeom prst="rect">
            <a:avLst/>
          </a:prstGeom>
        </p:spPr>
        <p:txBody>
          <a:bodyPr/>
          <a:lstStyle>
            <a:lvl1pPr marL="0" indent="0">
              <a:lnSpc>
                <a:spcPct val="150000"/>
              </a:lnSpc>
              <a:buNone/>
              <a:defRPr kumimoji="0" lang="en-US" sz="2000" b="0" i="0" u="none" strike="noStrike" cap="none" spc="0" normalizeH="0" baseline="0" dirty="0">
                <a:ln>
                  <a:noFill/>
                </a:ln>
                <a:solidFill>
                  <a:srgbClr val="000000">
                    <a:alpha val="60000"/>
                  </a:srgbClr>
                </a:solidFill>
                <a:effectLst/>
                <a:uFillTx/>
                <a:latin typeface="Montserrat" panose="00000500000000000000" pitchFamily="50" charset="0"/>
                <a:ea typeface="Roboto Light"/>
                <a:cs typeface="Roboto Light"/>
                <a:sym typeface="Roboto Light"/>
              </a:defRPr>
            </a:lvl1pPr>
            <a:lvl2pPr>
              <a:defRPr sz="2400"/>
            </a:lvl2pPr>
            <a:lvl3pPr>
              <a:defRPr sz="2400"/>
            </a:lvl3pPr>
            <a:lvl4pPr>
              <a:defRPr sz="2400"/>
            </a:lvl4pPr>
            <a:lvl5pPr>
              <a:defRPr sz="2400"/>
            </a:lvl5pPr>
          </a:lstStyle>
          <a:p>
            <a:r>
              <a:rPr lang="en-US" dirty="0">
                <a:latin typeface="Montserrat" panose="00000500000000000000" pitchFamily="50" charset="0"/>
              </a:rPr>
              <a:t>In today’s digital age, there’s a consensus that delivering superior customer experience is critical to increasing profitability</a:t>
            </a:r>
          </a:p>
        </p:txBody>
      </p:sp>
      <p:sp>
        <p:nvSpPr>
          <p:cNvPr id="36" name="Text Placeholder 27">
            <a:extLst>
              <a:ext uri="{FF2B5EF4-FFF2-40B4-BE49-F238E27FC236}">
                <a16:creationId xmlns:a16="http://schemas.microsoft.com/office/drawing/2014/main" id="{B2F9910C-97BA-4CBA-BE89-BCDE2F9A07A0}"/>
              </a:ext>
            </a:extLst>
          </p:cNvPr>
          <p:cNvSpPr>
            <a:spLocks noGrp="1"/>
          </p:cNvSpPr>
          <p:nvPr>
            <p:ph type="body" sz="quarter" idx="28" hasCustomPrompt="1"/>
          </p:nvPr>
        </p:nvSpPr>
        <p:spPr>
          <a:xfrm>
            <a:off x="18081137" y="5299135"/>
            <a:ext cx="4677338" cy="2394382"/>
          </a:xfrm>
          <a:prstGeom prst="rect">
            <a:avLst/>
          </a:prstGeom>
        </p:spPr>
        <p:txBody>
          <a:bodyPr/>
          <a:lstStyle>
            <a:lvl1pPr marL="0" indent="0">
              <a:lnSpc>
                <a:spcPct val="150000"/>
              </a:lnSpc>
              <a:buNone/>
              <a:defRPr kumimoji="0" lang="en-US" sz="2000" b="0" i="0" u="none" strike="noStrike" cap="none" spc="0" normalizeH="0" baseline="0" dirty="0">
                <a:ln>
                  <a:noFill/>
                </a:ln>
                <a:solidFill>
                  <a:srgbClr val="000000">
                    <a:alpha val="60000"/>
                  </a:srgbClr>
                </a:solidFill>
                <a:effectLst/>
                <a:uFillTx/>
                <a:latin typeface="Montserrat" panose="00000500000000000000" pitchFamily="50" charset="0"/>
                <a:ea typeface="Roboto Light"/>
                <a:cs typeface="Roboto Light"/>
                <a:sym typeface="Roboto Light"/>
              </a:defRPr>
            </a:lvl1pPr>
            <a:lvl2pPr>
              <a:defRPr sz="2400"/>
            </a:lvl2pPr>
            <a:lvl3pPr>
              <a:defRPr sz="2400"/>
            </a:lvl3pPr>
            <a:lvl4pPr>
              <a:defRPr sz="2400"/>
            </a:lvl4pPr>
            <a:lvl5pPr>
              <a:defRPr sz="2400"/>
            </a:lvl5pPr>
          </a:lstStyle>
          <a:p>
            <a:r>
              <a:rPr lang="en-US" dirty="0">
                <a:latin typeface="Montserrat" panose="00000500000000000000" pitchFamily="50" charset="0"/>
              </a:rPr>
              <a:t>In today’s digital age, there’s a consensus that delivering superior customer experience is critical to increasing profitability</a:t>
            </a:r>
          </a:p>
        </p:txBody>
      </p:sp>
      <p:sp>
        <p:nvSpPr>
          <p:cNvPr id="37" name="Text Placeholder 27">
            <a:extLst>
              <a:ext uri="{FF2B5EF4-FFF2-40B4-BE49-F238E27FC236}">
                <a16:creationId xmlns:a16="http://schemas.microsoft.com/office/drawing/2014/main" id="{E844AAB1-35CB-4434-85AA-D1B6460805D3}"/>
              </a:ext>
            </a:extLst>
          </p:cNvPr>
          <p:cNvSpPr>
            <a:spLocks noGrp="1"/>
          </p:cNvSpPr>
          <p:nvPr>
            <p:ph type="body" sz="quarter" idx="29" hasCustomPrompt="1"/>
          </p:nvPr>
        </p:nvSpPr>
        <p:spPr>
          <a:xfrm>
            <a:off x="12143813" y="10027193"/>
            <a:ext cx="4677338" cy="2394382"/>
          </a:xfrm>
          <a:prstGeom prst="rect">
            <a:avLst/>
          </a:prstGeom>
        </p:spPr>
        <p:txBody>
          <a:bodyPr/>
          <a:lstStyle>
            <a:lvl1pPr marL="0" indent="0">
              <a:lnSpc>
                <a:spcPct val="150000"/>
              </a:lnSpc>
              <a:buNone/>
              <a:defRPr kumimoji="0" lang="en-US" sz="2000" b="0" i="0" u="none" strike="noStrike" cap="none" spc="0" normalizeH="0" baseline="0" dirty="0">
                <a:ln>
                  <a:noFill/>
                </a:ln>
                <a:solidFill>
                  <a:srgbClr val="000000">
                    <a:alpha val="60000"/>
                  </a:srgbClr>
                </a:solidFill>
                <a:effectLst/>
                <a:uFillTx/>
                <a:latin typeface="Montserrat" panose="00000500000000000000" pitchFamily="50" charset="0"/>
                <a:ea typeface="Roboto Light"/>
                <a:cs typeface="Roboto Light"/>
                <a:sym typeface="Roboto Light"/>
              </a:defRPr>
            </a:lvl1pPr>
            <a:lvl2pPr>
              <a:defRPr sz="2400"/>
            </a:lvl2pPr>
            <a:lvl3pPr>
              <a:defRPr sz="2400"/>
            </a:lvl3pPr>
            <a:lvl4pPr>
              <a:defRPr sz="2400"/>
            </a:lvl4pPr>
            <a:lvl5pPr>
              <a:defRPr sz="2400"/>
            </a:lvl5pPr>
          </a:lstStyle>
          <a:p>
            <a:r>
              <a:rPr lang="en-US" dirty="0">
                <a:latin typeface="Montserrat" panose="00000500000000000000" pitchFamily="50" charset="0"/>
              </a:rPr>
              <a:t>In today’s digital age, there’s a consensus that delivering superior customer experience is critical to increasing profitability</a:t>
            </a:r>
          </a:p>
        </p:txBody>
      </p:sp>
      <p:sp>
        <p:nvSpPr>
          <p:cNvPr id="38" name="Text Placeholder 27">
            <a:extLst>
              <a:ext uri="{FF2B5EF4-FFF2-40B4-BE49-F238E27FC236}">
                <a16:creationId xmlns:a16="http://schemas.microsoft.com/office/drawing/2014/main" id="{A83834F9-8C55-4B70-ACE3-FBEE8B1D72BD}"/>
              </a:ext>
            </a:extLst>
          </p:cNvPr>
          <p:cNvSpPr>
            <a:spLocks noGrp="1"/>
          </p:cNvSpPr>
          <p:nvPr>
            <p:ph type="body" sz="quarter" idx="30" hasCustomPrompt="1"/>
          </p:nvPr>
        </p:nvSpPr>
        <p:spPr>
          <a:xfrm>
            <a:off x="18081137" y="10027193"/>
            <a:ext cx="4677338" cy="2394382"/>
          </a:xfrm>
          <a:prstGeom prst="rect">
            <a:avLst/>
          </a:prstGeom>
        </p:spPr>
        <p:txBody>
          <a:bodyPr/>
          <a:lstStyle>
            <a:lvl1pPr marL="0" indent="0">
              <a:lnSpc>
                <a:spcPct val="150000"/>
              </a:lnSpc>
              <a:buNone/>
              <a:defRPr kumimoji="0" lang="en-US" sz="2000" b="0" i="0" u="none" strike="noStrike" cap="none" spc="0" normalizeH="0" baseline="0" dirty="0">
                <a:ln>
                  <a:noFill/>
                </a:ln>
                <a:solidFill>
                  <a:srgbClr val="000000">
                    <a:alpha val="60000"/>
                  </a:srgbClr>
                </a:solidFill>
                <a:effectLst/>
                <a:uFillTx/>
                <a:latin typeface="Montserrat" panose="00000500000000000000" pitchFamily="50" charset="0"/>
                <a:ea typeface="Roboto Light"/>
                <a:cs typeface="Roboto Light"/>
                <a:sym typeface="Roboto Light"/>
              </a:defRPr>
            </a:lvl1pPr>
            <a:lvl2pPr>
              <a:defRPr sz="2400"/>
            </a:lvl2pPr>
            <a:lvl3pPr>
              <a:defRPr sz="2400"/>
            </a:lvl3pPr>
            <a:lvl4pPr>
              <a:defRPr sz="2400"/>
            </a:lvl4pPr>
            <a:lvl5pPr>
              <a:defRPr sz="2400"/>
            </a:lvl5pPr>
          </a:lstStyle>
          <a:p>
            <a:r>
              <a:rPr lang="en-US" dirty="0">
                <a:latin typeface="Montserrat" panose="00000500000000000000" pitchFamily="50" charset="0"/>
              </a:rPr>
              <a:t>In today’s digital age, there’s a consensus that delivering superior customer experience is critical to increasing profitability</a:t>
            </a:r>
          </a:p>
        </p:txBody>
      </p:sp>
      <p:sp>
        <p:nvSpPr>
          <p:cNvPr id="40" name="Content Placeholder 39">
            <a:extLst>
              <a:ext uri="{FF2B5EF4-FFF2-40B4-BE49-F238E27FC236}">
                <a16:creationId xmlns:a16="http://schemas.microsoft.com/office/drawing/2014/main" id="{44916FDD-DAD5-4608-A4D1-74800668E721}"/>
              </a:ext>
            </a:extLst>
          </p:cNvPr>
          <p:cNvSpPr>
            <a:spLocks noGrp="1"/>
          </p:cNvSpPr>
          <p:nvPr>
            <p:ph sz="quarter" idx="31"/>
          </p:nvPr>
        </p:nvSpPr>
        <p:spPr>
          <a:xfrm>
            <a:off x="11509376" y="3328989"/>
            <a:ext cx="5770564" cy="4783138"/>
          </a:xfrm>
          <a:prstGeom prst="rect">
            <a:avLst/>
          </a:prstGeom>
        </p:spPr>
        <p:txBody>
          <a:bodyPr/>
          <a:lstStyle/>
          <a:p>
            <a:pPr lvl="0"/>
            <a:r>
              <a:rPr lang="en-US"/>
              <a:t>Click to edit Master text styles</a:t>
            </a:r>
          </a:p>
        </p:txBody>
      </p:sp>
      <p:sp>
        <p:nvSpPr>
          <p:cNvPr id="41" name="Content Placeholder 39">
            <a:extLst>
              <a:ext uri="{FF2B5EF4-FFF2-40B4-BE49-F238E27FC236}">
                <a16:creationId xmlns:a16="http://schemas.microsoft.com/office/drawing/2014/main" id="{8C01EE7E-AF9E-4DA4-A88D-7576B166B330}"/>
              </a:ext>
            </a:extLst>
          </p:cNvPr>
          <p:cNvSpPr>
            <a:spLocks noGrp="1"/>
          </p:cNvSpPr>
          <p:nvPr>
            <p:ph sz="quarter" idx="32"/>
          </p:nvPr>
        </p:nvSpPr>
        <p:spPr>
          <a:xfrm>
            <a:off x="17542224" y="3328989"/>
            <a:ext cx="5770564" cy="4783138"/>
          </a:xfrm>
          <a:prstGeom prst="rect">
            <a:avLst/>
          </a:prstGeom>
        </p:spPr>
        <p:txBody>
          <a:bodyPr/>
          <a:lstStyle/>
          <a:p>
            <a:pPr lvl="0"/>
            <a:r>
              <a:rPr lang="en-US"/>
              <a:t>Click to edit Master text styles</a:t>
            </a:r>
          </a:p>
        </p:txBody>
      </p:sp>
      <p:sp>
        <p:nvSpPr>
          <p:cNvPr id="42" name="Content Placeholder 39">
            <a:extLst>
              <a:ext uri="{FF2B5EF4-FFF2-40B4-BE49-F238E27FC236}">
                <a16:creationId xmlns:a16="http://schemas.microsoft.com/office/drawing/2014/main" id="{D49E3667-670A-4A03-9094-8F5F004B593A}"/>
              </a:ext>
            </a:extLst>
          </p:cNvPr>
          <p:cNvSpPr>
            <a:spLocks noGrp="1"/>
          </p:cNvSpPr>
          <p:nvPr>
            <p:ph sz="quarter" idx="33"/>
          </p:nvPr>
        </p:nvSpPr>
        <p:spPr>
          <a:xfrm>
            <a:off x="17542222" y="8327033"/>
            <a:ext cx="5770564" cy="4783138"/>
          </a:xfrm>
          <a:prstGeom prst="rect">
            <a:avLst/>
          </a:prstGeom>
        </p:spPr>
        <p:txBody>
          <a:bodyPr/>
          <a:lstStyle/>
          <a:p>
            <a:pPr lvl="0"/>
            <a:r>
              <a:rPr lang="en-US"/>
              <a:t>Click to edit Master text styles</a:t>
            </a:r>
          </a:p>
        </p:txBody>
      </p:sp>
      <p:sp>
        <p:nvSpPr>
          <p:cNvPr id="43" name="Content Placeholder 39">
            <a:extLst>
              <a:ext uri="{FF2B5EF4-FFF2-40B4-BE49-F238E27FC236}">
                <a16:creationId xmlns:a16="http://schemas.microsoft.com/office/drawing/2014/main" id="{B64A7062-C591-478F-BF89-95D46A70A0B9}"/>
              </a:ext>
            </a:extLst>
          </p:cNvPr>
          <p:cNvSpPr>
            <a:spLocks noGrp="1"/>
          </p:cNvSpPr>
          <p:nvPr>
            <p:ph sz="quarter" idx="34"/>
          </p:nvPr>
        </p:nvSpPr>
        <p:spPr>
          <a:xfrm>
            <a:off x="11509376" y="8350903"/>
            <a:ext cx="5770564" cy="4783138"/>
          </a:xfrm>
          <a:prstGeom prst="rect">
            <a:avLst/>
          </a:prstGeom>
        </p:spPr>
        <p:txBody>
          <a:bodyPr/>
          <a:lstStyle/>
          <a:p>
            <a:pPr lvl="0"/>
            <a:r>
              <a:rPr lang="en-US"/>
              <a:t>Click to edit Master text styles</a:t>
            </a:r>
          </a:p>
        </p:txBody>
      </p:sp>
    </p:spTree>
    <p:extLst>
      <p:ext uri="{BB962C8B-B14F-4D97-AF65-F5344CB8AC3E}">
        <p14:creationId xmlns:p14="http://schemas.microsoft.com/office/powerpoint/2010/main" val="1377797535"/>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График-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B8212E-85DE-4949-B93A-59D54970CF37}"/>
              </a:ext>
            </a:extLst>
          </p:cNvPr>
          <p:cNvPicPr>
            <a:picLocks noChangeAspect="1"/>
          </p:cNvPicPr>
          <p:nvPr/>
        </p:nvPicPr>
        <p:blipFill>
          <a:blip r:embed="rId2"/>
          <a:stretch>
            <a:fillRect/>
          </a:stretch>
        </p:blipFill>
        <p:spPr>
          <a:xfrm>
            <a:off x="673814" y="0"/>
            <a:ext cx="1447028" cy="2101752"/>
          </a:xfrm>
          <a:prstGeom prst="rect">
            <a:avLst/>
          </a:prstGeom>
        </p:spPr>
      </p:pic>
      <p:pic>
        <p:nvPicPr>
          <p:cNvPr id="6" name="Picture 5">
            <a:extLst>
              <a:ext uri="{FF2B5EF4-FFF2-40B4-BE49-F238E27FC236}">
                <a16:creationId xmlns:a16="http://schemas.microsoft.com/office/drawing/2014/main" id="{DB69918C-8C2B-4290-B911-C173920EA70C}"/>
              </a:ext>
            </a:extLst>
          </p:cNvPr>
          <p:cNvPicPr>
            <a:picLocks noChangeAspect="1"/>
          </p:cNvPicPr>
          <p:nvPr/>
        </p:nvPicPr>
        <p:blipFill>
          <a:blip r:embed="rId3"/>
          <a:stretch>
            <a:fillRect/>
          </a:stretch>
        </p:blipFill>
        <p:spPr>
          <a:xfrm>
            <a:off x="22353146" y="358032"/>
            <a:ext cx="1447028" cy="1672340"/>
          </a:xfrm>
          <a:prstGeom prst="rect">
            <a:avLst/>
          </a:prstGeom>
        </p:spPr>
      </p:pic>
      <p:sp>
        <p:nvSpPr>
          <p:cNvPr id="37" name="Title Text">
            <a:extLst>
              <a:ext uri="{FF2B5EF4-FFF2-40B4-BE49-F238E27FC236}">
                <a16:creationId xmlns:a16="http://schemas.microsoft.com/office/drawing/2014/main" id="{3EDA599F-B861-4885-A1C6-FE271DC92AF9}"/>
              </a:ext>
            </a:extLst>
          </p:cNvPr>
          <p:cNvSpPr txBox="1">
            <a:spLocks/>
          </p:cNvSpPr>
          <p:nvPr/>
        </p:nvSpPr>
        <p:spPr>
          <a:xfrm>
            <a:off x="2756932" y="198356"/>
            <a:ext cx="19012824" cy="2286000"/>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marL="0" marR="0" indent="0" algn="l" defTabSz="825500" latinLnBrk="0">
              <a:lnSpc>
                <a:spcPct val="100000"/>
              </a:lnSpc>
              <a:spcBef>
                <a:spcPts val="0"/>
              </a:spcBef>
              <a:spcAft>
                <a:spcPts val="0"/>
              </a:spcAft>
              <a:buClrTx/>
              <a:buSzTx/>
              <a:buFontTx/>
              <a:buNone/>
              <a:tabLst/>
              <a:defRPr sz="4800" b="1" i="0" u="none" strike="noStrike" cap="all" spc="0" baseline="0">
                <a:solidFill>
                  <a:srgbClr val="005AAA"/>
                </a:solidFill>
                <a:uFillTx/>
                <a:latin typeface="Montserrat Bold"/>
                <a:ea typeface="Montserrat Bold"/>
                <a:cs typeface="Montserrat Bold"/>
                <a:sym typeface="Montserrat Bold"/>
              </a:defRPr>
            </a:lvl1pPr>
            <a:lvl2pPr marL="0" marR="0" indent="0" algn="ctr" defTabSz="825500" latinLnBrk="0">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2pPr>
            <a:lvl3pPr marL="0" marR="0" indent="0" algn="ctr" defTabSz="825500" latinLnBrk="0">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3pPr>
            <a:lvl4pPr marL="0" marR="0" indent="0" algn="ctr" defTabSz="825500" latinLnBrk="0">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4pPr>
            <a:lvl5pPr marL="0" marR="0" indent="0" algn="ctr" defTabSz="825500" latinLnBrk="0">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5pPr>
            <a:lvl6pPr marL="0" marR="0" indent="0" algn="ctr" defTabSz="825500" latinLnBrk="0">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6pPr>
            <a:lvl7pPr marL="0" marR="0" indent="0" algn="ctr" defTabSz="825500" latinLnBrk="0">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7pPr>
            <a:lvl8pPr marL="0" marR="0" indent="0" algn="ctr" defTabSz="825500" latinLnBrk="0">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8pPr>
            <a:lvl9pPr marL="0" marR="0" indent="0" algn="ctr" defTabSz="825500" latinLnBrk="0">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9pPr>
          </a:lstStyle>
          <a:p>
            <a:r>
              <a:rPr lang="en-US" sz="4800">
                <a:latin typeface="Montserrat" panose="00000500000000000000" pitchFamily="50" charset="0"/>
              </a:rPr>
              <a:t>Lorem ipsum</a:t>
            </a:r>
          </a:p>
        </p:txBody>
      </p:sp>
      <p:sp>
        <p:nvSpPr>
          <p:cNvPr id="3" name="Text Placeholder 2">
            <a:extLst>
              <a:ext uri="{FF2B5EF4-FFF2-40B4-BE49-F238E27FC236}">
                <a16:creationId xmlns:a16="http://schemas.microsoft.com/office/drawing/2014/main" id="{146D7DCD-4ED0-4D15-B95B-1A2BC9A63B5E}"/>
              </a:ext>
            </a:extLst>
          </p:cNvPr>
          <p:cNvSpPr>
            <a:spLocks noGrp="1"/>
          </p:cNvSpPr>
          <p:nvPr>
            <p:ph type="body" sz="quarter" idx="10" hasCustomPrompt="1"/>
          </p:nvPr>
        </p:nvSpPr>
        <p:spPr>
          <a:xfrm>
            <a:off x="3362327" y="9802404"/>
            <a:ext cx="3028950" cy="656048"/>
          </a:xfrm>
          <a:prstGeom prst="rect">
            <a:avLst/>
          </a:prstGeom>
        </p:spPr>
        <p:txBody>
          <a:bodyPr/>
          <a:lstStyle>
            <a:lvl1pPr marL="0" indent="0">
              <a:buNone/>
              <a:defRPr sz="2400">
                <a:solidFill>
                  <a:schemeClr val="accent3"/>
                </a:solidFill>
                <a:latin typeface="+mj-lt"/>
              </a:defRPr>
            </a:lvl1pPr>
          </a:lstStyle>
          <a:p>
            <a:pPr lvl="0"/>
            <a:r>
              <a:rPr lang="en-US" dirty="0"/>
              <a:t>Lorem ipsum</a:t>
            </a:r>
          </a:p>
        </p:txBody>
      </p:sp>
      <p:sp>
        <p:nvSpPr>
          <p:cNvPr id="38" name="Text Placeholder 2">
            <a:extLst>
              <a:ext uri="{FF2B5EF4-FFF2-40B4-BE49-F238E27FC236}">
                <a16:creationId xmlns:a16="http://schemas.microsoft.com/office/drawing/2014/main" id="{6B5D1FFF-2C82-4CFA-B5B6-FE555DFF1AC7}"/>
              </a:ext>
            </a:extLst>
          </p:cNvPr>
          <p:cNvSpPr>
            <a:spLocks noGrp="1"/>
          </p:cNvSpPr>
          <p:nvPr>
            <p:ph type="body" sz="quarter" idx="11" hasCustomPrompt="1"/>
          </p:nvPr>
        </p:nvSpPr>
        <p:spPr>
          <a:xfrm>
            <a:off x="10677523" y="9802404"/>
            <a:ext cx="3028950" cy="656048"/>
          </a:xfrm>
          <a:prstGeom prst="rect">
            <a:avLst/>
          </a:prstGeom>
        </p:spPr>
        <p:txBody>
          <a:bodyPr/>
          <a:lstStyle>
            <a:lvl1pPr marL="0" indent="0">
              <a:buNone/>
              <a:defRPr sz="2400">
                <a:solidFill>
                  <a:schemeClr val="accent3"/>
                </a:solidFill>
                <a:latin typeface="+mj-lt"/>
              </a:defRPr>
            </a:lvl1pPr>
          </a:lstStyle>
          <a:p>
            <a:pPr lvl="0"/>
            <a:r>
              <a:rPr lang="en-US" dirty="0"/>
              <a:t>Lorem ipsum</a:t>
            </a:r>
          </a:p>
        </p:txBody>
      </p:sp>
      <p:sp>
        <p:nvSpPr>
          <p:cNvPr id="39" name="Text Placeholder 2">
            <a:extLst>
              <a:ext uri="{FF2B5EF4-FFF2-40B4-BE49-F238E27FC236}">
                <a16:creationId xmlns:a16="http://schemas.microsoft.com/office/drawing/2014/main" id="{D7EBEAB6-14FD-4BA0-8A08-6E67A130B0C7}"/>
              </a:ext>
            </a:extLst>
          </p:cNvPr>
          <p:cNvSpPr>
            <a:spLocks noGrp="1"/>
          </p:cNvSpPr>
          <p:nvPr>
            <p:ph type="body" sz="quarter" idx="12" hasCustomPrompt="1"/>
          </p:nvPr>
        </p:nvSpPr>
        <p:spPr>
          <a:xfrm>
            <a:off x="17940949" y="9802404"/>
            <a:ext cx="3028950" cy="656048"/>
          </a:xfrm>
          <a:prstGeom prst="rect">
            <a:avLst/>
          </a:prstGeom>
        </p:spPr>
        <p:txBody>
          <a:bodyPr/>
          <a:lstStyle>
            <a:lvl1pPr marL="0" indent="0">
              <a:buNone/>
              <a:defRPr sz="2400">
                <a:solidFill>
                  <a:schemeClr val="accent3"/>
                </a:solidFill>
                <a:latin typeface="+mj-lt"/>
              </a:defRPr>
            </a:lvl1pPr>
          </a:lstStyle>
          <a:p>
            <a:pPr lvl="0"/>
            <a:r>
              <a:rPr lang="en-US" dirty="0"/>
              <a:t>Lorem ipsum</a:t>
            </a:r>
          </a:p>
        </p:txBody>
      </p:sp>
      <p:sp>
        <p:nvSpPr>
          <p:cNvPr id="42" name="Text Placeholder 41">
            <a:extLst>
              <a:ext uri="{FF2B5EF4-FFF2-40B4-BE49-F238E27FC236}">
                <a16:creationId xmlns:a16="http://schemas.microsoft.com/office/drawing/2014/main" id="{C9103FA8-130D-49A2-A671-BEF6339AA3A8}"/>
              </a:ext>
            </a:extLst>
          </p:cNvPr>
          <p:cNvSpPr>
            <a:spLocks noGrp="1"/>
          </p:cNvSpPr>
          <p:nvPr>
            <p:ph type="body" sz="quarter" idx="14" hasCustomPrompt="1"/>
          </p:nvPr>
        </p:nvSpPr>
        <p:spPr>
          <a:xfrm>
            <a:off x="2055751" y="10897809"/>
            <a:ext cx="5642102" cy="1569658"/>
          </a:xfrm>
          <a:prstGeom prst="rect">
            <a:avLst/>
          </a:prstGeom>
        </p:spPr>
        <p:txBody>
          <a:bodyPr/>
          <a:lstStyle>
            <a:lvl1pPr marL="0" indent="0">
              <a:buNone/>
              <a:defRPr sz="2000">
                <a:solidFill>
                  <a:srgbClr val="919191"/>
                </a:solidFill>
                <a:latin typeface="+mn-l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en-US" dirty="0"/>
          </a:p>
        </p:txBody>
      </p:sp>
      <p:sp>
        <p:nvSpPr>
          <p:cNvPr id="43" name="Text Placeholder 41">
            <a:extLst>
              <a:ext uri="{FF2B5EF4-FFF2-40B4-BE49-F238E27FC236}">
                <a16:creationId xmlns:a16="http://schemas.microsoft.com/office/drawing/2014/main" id="{0B948D78-F8A0-43FB-BB9F-DEB2C5278630}"/>
              </a:ext>
            </a:extLst>
          </p:cNvPr>
          <p:cNvSpPr>
            <a:spLocks noGrp="1"/>
          </p:cNvSpPr>
          <p:nvPr>
            <p:ph type="body" sz="quarter" idx="15" hasCustomPrompt="1"/>
          </p:nvPr>
        </p:nvSpPr>
        <p:spPr>
          <a:xfrm>
            <a:off x="9839579" y="10893427"/>
            <a:ext cx="5129282" cy="1569658"/>
          </a:xfrm>
          <a:prstGeom prst="rect">
            <a:avLst/>
          </a:prstGeom>
        </p:spPr>
        <p:txBody>
          <a:bodyPr/>
          <a:lstStyle>
            <a:lvl1pPr marL="0" indent="0">
              <a:buNone/>
              <a:defRPr sz="2000">
                <a:solidFill>
                  <a:srgbClr val="919191"/>
                </a:solidFill>
                <a:latin typeface="+mn-l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en-US" dirty="0"/>
          </a:p>
        </p:txBody>
      </p:sp>
      <p:sp>
        <p:nvSpPr>
          <p:cNvPr id="44" name="Text Placeholder 41">
            <a:extLst>
              <a:ext uri="{FF2B5EF4-FFF2-40B4-BE49-F238E27FC236}">
                <a16:creationId xmlns:a16="http://schemas.microsoft.com/office/drawing/2014/main" id="{463F0E96-CB55-4D1D-8FCE-887FA6CF8948}"/>
              </a:ext>
            </a:extLst>
          </p:cNvPr>
          <p:cNvSpPr>
            <a:spLocks noGrp="1"/>
          </p:cNvSpPr>
          <p:nvPr>
            <p:ph type="body" sz="quarter" idx="16" hasCustomPrompt="1"/>
          </p:nvPr>
        </p:nvSpPr>
        <p:spPr>
          <a:xfrm>
            <a:off x="16939893" y="10893427"/>
            <a:ext cx="5031062" cy="1569658"/>
          </a:xfrm>
          <a:prstGeom prst="rect">
            <a:avLst/>
          </a:prstGeom>
        </p:spPr>
        <p:txBody>
          <a:bodyPr/>
          <a:lstStyle>
            <a:lvl1pPr marL="0" indent="0">
              <a:buNone/>
              <a:defRPr sz="2000">
                <a:solidFill>
                  <a:srgbClr val="919191"/>
                </a:solidFill>
                <a:latin typeface="+mn-l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en-US" dirty="0"/>
          </a:p>
        </p:txBody>
      </p:sp>
      <p:sp>
        <p:nvSpPr>
          <p:cNvPr id="46" name="Chart Placeholder 45">
            <a:extLst>
              <a:ext uri="{FF2B5EF4-FFF2-40B4-BE49-F238E27FC236}">
                <a16:creationId xmlns:a16="http://schemas.microsoft.com/office/drawing/2014/main" id="{98073EEA-7F1F-45C1-9949-57AA2885F768}"/>
              </a:ext>
            </a:extLst>
          </p:cNvPr>
          <p:cNvSpPr>
            <a:spLocks noGrp="1"/>
          </p:cNvSpPr>
          <p:nvPr>
            <p:ph type="chart" sz="quarter" idx="17"/>
          </p:nvPr>
        </p:nvSpPr>
        <p:spPr>
          <a:xfrm>
            <a:off x="2055687" y="3848101"/>
            <a:ext cx="5642102" cy="5572126"/>
          </a:xfrm>
          <a:prstGeom prst="rect">
            <a:avLst/>
          </a:prstGeom>
        </p:spPr>
        <p:txBody>
          <a:bodyPr/>
          <a:lstStyle/>
          <a:p>
            <a:r>
              <a:rPr lang="en-US"/>
              <a:t>Click icon to add chart</a:t>
            </a:r>
          </a:p>
        </p:txBody>
      </p:sp>
      <p:sp>
        <p:nvSpPr>
          <p:cNvPr id="47" name="Chart Placeholder 45">
            <a:extLst>
              <a:ext uri="{FF2B5EF4-FFF2-40B4-BE49-F238E27FC236}">
                <a16:creationId xmlns:a16="http://schemas.microsoft.com/office/drawing/2014/main" id="{2F227AD0-F164-441D-B3D4-D19DA758A7D2}"/>
              </a:ext>
            </a:extLst>
          </p:cNvPr>
          <p:cNvSpPr>
            <a:spLocks noGrp="1"/>
          </p:cNvSpPr>
          <p:nvPr>
            <p:ph type="chart" sz="quarter" idx="18"/>
          </p:nvPr>
        </p:nvSpPr>
        <p:spPr>
          <a:xfrm>
            <a:off x="9583169" y="3848101"/>
            <a:ext cx="5642102" cy="5572126"/>
          </a:xfrm>
          <a:prstGeom prst="rect">
            <a:avLst/>
          </a:prstGeom>
        </p:spPr>
        <p:txBody>
          <a:bodyPr/>
          <a:lstStyle/>
          <a:p>
            <a:r>
              <a:rPr lang="en-US"/>
              <a:t>Click icon to add chart</a:t>
            </a:r>
          </a:p>
        </p:txBody>
      </p:sp>
      <p:sp>
        <p:nvSpPr>
          <p:cNvPr id="48" name="Chart Placeholder 45">
            <a:extLst>
              <a:ext uri="{FF2B5EF4-FFF2-40B4-BE49-F238E27FC236}">
                <a16:creationId xmlns:a16="http://schemas.microsoft.com/office/drawing/2014/main" id="{BB1CC351-06C4-43CE-AE6E-96C1B38599AA}"/>
              </a:ext>
            </a:extLst>
          </p:cNvPr>
          <p:cNvSpPr>
            <a:spLocks noGrp="1"/>
          </p:cNvSpPr>
          <p:nvPr>
            <p:ph type="chart" sz="quarter" idx="19"/>
          </p:nvPr>
        </p:nvSpPr>
        <p:spPr>
          <a:xfrm>
            <a:off x="16634373" y="3848101"/>
            <a:ext cx="5642102" cy="5572126"/>
          </a:xfrm>
          <a:prstGeom prst="rect">
            <a:avLst/>
          </a:prstGeom>
        </p:spPr>
        <p:txBody>
          <a:bodyPr/>
          <a:lstStyle/>
          <a:p>
            <a:r>
              <a:rPr lang="en-US"/>
              <a:t>Click icon to add chart</a:t>
            </a:r>
          </a:p>
        </p:txBody>
      </p:sp>
    </p:spTree>
    <p:extLst>
      <p:ext uri="{BB962C8B-B14F-4D97-AF65-F5344CB8AC3E}">
        <p14:creationId xmlns:p14="http://schemas.microsoft.com/office/powerpoint/2010/main" val="1409839396"/>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График-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B8212E-85DE-4949-B93A-59D54970CF37}"/>
              </a:ext>
            </a:extLst>
          </p:cNvPr>
          <p:cNvPicPr>
            <a:picLocks noChangeAspect="1"/>
          </p:cNvPicPr>
          <p:nvPr/>
        </p:nvPicPr>
        <p:blipFill>
          <a:blip r:embed="rId2"/>
          <a:stretch>
            <a:fillRect/>
          </a:stretch>
        </p:blipFill>
        <p:spPr>
          <a:xfrm>
            <a:off x="673814" y="0"/>
            <a:ext cx="1447028" cy="2101752"/>
          </a:xfrm>
          <a:prstGeom prst="rect">
            <a:avLst/>
          </a:prstGeom>
        </p:spPr>
      </p:pic>
      <p:pic>
        <p:nvPicPr>
          <p:cNvPr id="6" name="Picture 5">
            <a:extLst>
              <a:ext uri="{FF2B5EF4-FFF2-40B4-BE49-F238E27FC236}">
                <a16:creationId xmlns:a16="http://schemas.microsoft.com/office/drawing/2014/main" id="{DB69918C-8C2B-4290-B911-C173920EA70C}"/>
              </a:ext>
            </a:extLst>
          </p:cNvPr>
          <p:cNvPicPr>
            <a:picLocks noChangeAspect="1"/>
          </p:cNvPicPr>
          <p:nvPr/>
        </p:nvPicPr>
        <p:blipFill>
          <a:blip r:embed="rId3"/>
          <a:stretch>
            <a:fillRect/>
          </a:stretch>
        </p:blipFill>
        <p:spPr>
          <a:xfrm>
            <a:off x="22353146" y="358032"/>
            <a:ext cx="1447028" cy="1672340"/>
          </a:xfrm>
          <a:prstGeom prst="rect">
            <a:avLst/>
          </a:prstGeom>
        </p:spPr>
      </p:pic>
      <p:sp>
        <p:nvSpPr>
          <p:cNvPr id="37" name="Title Text">
            <a:extLst>
              <a:ext uri="{FF2B5EF4-FFF2-40B4-BE49-F238E27FC236}">
                <a16:creationId xmlns:a16="http://schemas.microsoft.com/office/drawing/2014/main" id="{3EDA599F-B861-4885-A1C6-FE271DC92AF9}"/>
              </a:ext>
            </a:extLst>
          </p:cNvPr>
          <p:cNvSpPr txBox="1">
            <a:spLocks/>
          </p:cNvSpPr>
          <p:nvPr/>
        </p:nvSpPr>
        <p:spPr>
          <a:xfrm>
            <a:off x="2756932" y="198356"/>
            <a:ext cx="19012824" cy="2286000"/>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lvl1pPr marL="0" marR="0" indent="0" algn="l" defTabSz="825500" latinLnBrk="0">
              <a:lnSpc>
                <a:spcPct val="100000"/>
              </a:lnSpc>
              <a:spcBef>
                <a:spcPts val="0"/>
              </a:spcBef>
              <a:spcAft>
                <a:spcPts val="0"/>
              </a:spcAft>
              <a:buClrTx/>
              <a:buSzTx/>
              <a:buFontTx/>
              <a:buNone/>
              <a:tabLst/>
              <a:defRPr sz="4800" b="1" i="0" u="none" strike="noStrike" cap="all" spc="0" baseline="0">
                <a:solidFill>
                  <a:srgbClr val="005AAA"/>
                </a:solidFill>
                <a:uFillTx/>
                <a:latin typeface="Montserrat Bold"/>
                <a:ea typeface="Montserrat Bold"/>
                <a:cs typeface="Montserrat Bold"/>
                <a:sym typeface="Montserrat Bold"/>
              </a:defRPr>
            </a:lvl1pPr>
            <a:lvl2pPr marL="0" marR="0" indent="0" algn="ctr" defTabSz="825500" latinLnBrk="0">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2pPr>
            <a:lvl3pPr marL="0" marR="0" indent="0" algn="ctr" defTabSz="825500" latinLnBrk="0">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3pPr>
            <a:lvl4pPr marL="0" marR="0" indent="0" algn="ctr" defTabSz="825500" latinLnBrk="0">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4pPr>
            <a:lvl5pPr marL="0" marR="0" indent="0" algn="ctr" defTabSz="825500" latinLnBrk="0">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5pPr>
            <a:lvl6pPr marL="0" marR="0" indent="0" algn="ctr" defTabSz="825500" latinLnBrk="0">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6pPr>
            <a:lvl7pPr marL="0" marR="0" indent="0" algn="ctr" defTabSz="825500" latinLnBrk="0">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7pPr>
            <a:lvl8pPr marL="0" marR="0" indent="0" algn="ctr" defTabSz="825500" latinLnBrk="0">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8pPr>
            <a:lvl9pPr marL="0" marR="0" indent="0" algn="ctr" defTabSz="825500" latinLnBrk="0">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9pPr>
          </a:lstStyle>
          <a:p>
            <a:r>
              <a:rPr lang="en-US" sz="4800">
                <a:latin typeface="Montserrat" panose="00000500000000000000" pitchFamily="50" charset="0"/>
              </a:rPr>
              <a:t>Lorem ipsum</a:t>
            </a:r>
          </a:p>
        </p:txBody>
      </p:sp>
      <p:sp>
        <p:nvSpPr>
          <p:cNvPr id="3" name="Text Placeholder 2">
            <a:extLst>
              <a:ext uri="{FF2B5EF4-FFF2-40B4-BE49-F238E27FC236}">
                <a16:creationId xmlns:a16="http://schemas.microsoft.com/office/drawing/2014/main" id="{146D7DCD-4ED0-4D15-B95B-1A2BC9A63B5E}"/>
              </a:ext>
            </a:extLst>
          </p:cNvPr>
          <p:cNvSpPr>
            <a:spLocks noGrp="1"/>
          </p:cNvSpPr>
          <p:nvPr>
            <p:ph type="body" sz="quarter" idx="10" hasCustomPrompt="1"/>
          </p:nvPr>
        </p:nvSpPr>
        <p:spPr>
          <a:xfrm>
            <a:off x="14609701" y="4135788"/>
            <a:ext cx="5038726" cy="656048"/>
          </a:xfrm>
          <a:prstGeom prst="rect">
            <a:avLst/>
          </a:prstGeom>
        </p:spPr>
        <p:txBody>
          <a:bodyPr/>
          <a:lstStyle>
            <a:lvl1pPr marL="0" indent="0">
              <a:buNone/>
              <a:defRPr sz="3200">
                <a:solidFill>
                  <a:schemeClr val="tx1"/>
                </a:solidFill>
                <a:latin typeface="+mj-lt"/>
              </a:defRPr>
            </a:lvl1pPr>
          </a:lstStyle>
          <a:p>
            <a:pPr lvl="0"/>
            <a:r>
              <a:rPr lang="en-US" dirty="0"/>
              <a:t>Lorem ipsum</a:t>
            </a:r>
          </a:p>
        </p:txBody>
      </p:sp>
      <p:sp>
        <p:nvSpPr>
          <p:cNvPr id="42" name="Text Placeholder 41">
            <a:extLst>
              <a:ext uri="{FF2B5EF4-FFF2-40B4-BE49-F238E27FC236}">
                <a16:creationId xmlns:a16="http://schemas.microsoft.com/office/drawing/2014/main" id="{C9103FA8-130D-49A2-A671-BEF6339AA3A8}"/>
              </a:ext>
            </a:extLst>
          </p:cNvPr>
          <p:cNvSpPr>
            <a:spLocks noGrp="1"/>
          </p:cNvSpPr>
          <p:nvPr>
            <p:ph type="body" sz="quarter" idx="14" hasCustomPrompt="1"/>
          </p:nvPr>
        </p:nvSpPr>
        <p:spPr>
          <a:xfrm>
            <a:off x="14609698" y="5288342"/>
            <a:ext cx="7743448" cy="1672340"/>
          </a:xfrm>
          <a:prstGeom prst="rect">
            <a:avLst/>
          </a:prstGeom>
        </p:spPr>
        <p:txBody>
          <a:bodyPr/>
          <a:lstStyle>
            <a:lvl1pPr marL="0" indent="0">
              <a:buNone/>
              <a:defRPr sz="2400">
                <a:solidFill>
                  <a:srgbClr val="919191"/>
                </a:solidFill>
                <a:latin typeface="+mn-l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en-US" dirty="0"/>
          </a:p>
        </p:txBody>
      </p:sp>
      <p:sp>
        <p:nvSpPr>
          <p:cNvPr id="46" name="Chart Placeholder 45">
            <a:extLst>
              <a:ext uri="{FF2B5EF4-FFF2-40B4-BE49-F238E27FC236}">
                <a16:creationId xmlns:a16="http://schemas.microsoft.com/office/drawing/2014/main" id="{98073EEA-7F1F-45C1-9949-57AA2885F768}"/>
              </a:ext>
            </a:extLst>
          </p:cNvPr>
          <p:cNvSpPr>
            <a:spLocks noGrp="1"/>
          </p:cNvSpPr>
          <p:nvPr>
            <p:ph type="chart" sz="quarter" idx="17"/>
          </p:nvPr>
        </p:nvSpPr>
        <p:spPr>
          <a:xfrm>
            <a:off x="2055686" y="3848101"/>
            <a:ext cx="11184064" cy="9048750"/>
          </a:xfrm>
          <a:prstGeom prst="rect">
            <a:avLst/>
          </a:prstGeom>
        </p:spPr>
        <p:txBody>
          <a:bodyPr/>
          <a:lstStyle/>
          <a:p>
            <a:r>
              <a:rPr lang="en-US"/>
              <a:t>Click icon to add chart</a:t>
            </a:r>
          </a:p>
        </p:txBody>
      </p:sp>
      <p:sp>
        <p:nvSpPr>
          <p:cNvPr id="14" name="Text Placeholder 2">
            <a:extLst>
              <a:ext uri="{FF2B5EF4-FFF2-40B4-BE49-F238E27FC236}">
                <a16:creationId xmlns:a16="http://schemas.microsoft.com/office/drawing/2014/main" id="{92FDA859-DE00-48C9-9847-758B8CF88308}"/>
              </a:ext>
            </a:extLst>
          </p:cNvPr>
          <p:cNvSpPr>
            <a:spLocks noGrp="1"/>
          </p:cNvSpPr>
          <p:nvPr>
            <p:ph type="body" sz="quarter" idx="18" hasCustomPrompt="1"/>
          </p:nvPr>
        </p:nvSpPr>
        <p:spPr>
          <a:xfrm>
            <a:off x="14609701" y="7595820"/>
            <a:ext cx="5038726" cy="656048"/>
          </a:xfrm>
          <a:prstGeom prst="rect">
            <a:avLst/>
          </a:prstGeom>
        </p:spPr>
        <p:txBody>
          <a:bodyPr/>
          <a:lstStyle>
            <a:lvl1pPr marL="0" indent="0">
              <a:buNone/>
              <a:defRPr sz="3200">
                <a:solidFill>
                  <a:schemeClr val="tx1"/>
                </a:solidFill>
                <a:latin typeface="+mj-lt"/>
              </a:defRPr>
            </a:lvl1pPr>
          </a:lstStyle>
          <a:p>
            <a:pPr lvl="0"/>
            <a:r>
              <a:rPr lang="en-US" dirty="0"/>
              <a:t>Lorem ipsum</a:t>
            </a:r>
          </a:p>
        </p:txBody>
      </p:sp>
      <p:sp>
        <p:nvSpPr>
          <p:cNvPr id="15" name="Text Placeholder 41">
            <a:extLst>
              <a:ext uri="{FF2B5EF4-FFF2-40B4-BE49-F238E27FC236}">
                <a16:creationId xmlns:a16="http://schemas.microsoft.com/office/drawing/2014/main" id="{BA229025-E02F-4651-ABEF-7B52EA7097F4}"/>
              </a:ext>
            </a:extLst>
          </p:cNvPr>
          <p:cNvSpPr>
            <a:spLocks noGrp="1"/>
          </p:cNvSpPr>
          <p:nvPr>
            <p:ph type="body" sz="quarter" idx="19" hasCustomPrompt="1"/>
          </p:nvPr>
        </p:nvSpPr>
        <p:spPr>
          <a:xfrm>
            <a:off x="14609698" y="8748376"/>
            <a:ext cx="7743448" cy="1672340"/>
          </a:xfrm>
          <a:prstGeom prst="rect">
            <a:avLst/>
          </a:prstGeom>
        </p:spPr>
        <p:txBody>
          <a:bodyPr/>
          <a:lstStyle>
            <a:lvl1pPr marL="0" indent="0">
              <a:buNone/>
              <a:defRPr sz="2400">
                <a:solidFill>
                  <a:srgbClr val="919191"/>
                </a:solidFill>
                <a:latin typeface="+mn-l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en-US" dirty="0"/>
          </a:p>
        </p:txBody>
      </p:sp>
    </p:spTree>
    <p:extLst>
      <p:ext uri="{BB962C8B-B14F-4D97-AF65-F5344CB8AC3E}">
        <p14:creationId xmlns:p14="http://schemas.microsoft.com/office/powerpoint/2010/main" val="1714815455"/>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Хүснэгт-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B8212E-85DE-4949-B93A-59D54970CF37}"/>
              </a:ext>
            </a:extLst>
          </p:cNvPr>
          <p:cNvPicPr>
            <a:picLocks noChangeAspect="1"/>
          </p:cNvPicPr>
          <p:nvPr/>
        </p:nvPicPr>
        <p:blipFill>
          <a:blip r:embed="rId2"/>
          <a:stretch>
            <a:fillRect/>
          </a:stretch>
        </p:blipFill>
        <p:spPr>
          <a:xfrm>
            <a:off x="673814" y="0"/>
            <a:ext cx="1447028" cy="2101752"/>
          </a:xfrm>
          <a:prstGeom prst="rect">
            <a:avLst/>
          </a:prstGeom>
        </p:spPr>
      </p:pic>
      <p:pic>
        <p:nvPicPr>
          <p:cNvPr id="6" name="Picture 5">
            <a:extLst>
              <a:ext uri="{FF2B5EF4-FFF2-40B4-BE49-F238E27FC236}">
                <a16:creationId xmlns:a16="http://schemas.microsoft.com/office/drawing/2014/main" id="{DB69918C-8C2B-4290-B911-C173920EA70C}"/>
              </a:ext>
            </a:extLst>
          </p:cNvPr>
          <p:cNvPicPr>
            <a:picLocks noChangeAspect="1"/>
          </p:cNvPicPr>
          <p:nvPr/>
        </p:nvPicPr>
        <p:blipFill>
          <a:blip r:embed="rId3"/>
          <a:stretch>
            <a:fillRect/>
          </a:stretch>
        </p:blipFill>
        <p:spPr>
          <a:xfrm>
            <a:off x="22353146" y="358032"/>
            <a:ext cx="1447028" cy="1672340"/>
          </a:xfrm>
          <a:prstGeom prst="rect">
            <a:avLst/>
          </a:prstGeom>
        </p:spPr>
      </p:pic>
      <p:sp>
        <p:nvSpPr>
          <p:cNvPr id="9" name="TextBox 8">
            <a:extLst>
              <a:ext uri="{FF2B5EF4-FFF2-40B4-BE49-F238E27FC236}">
                <a16:creationId xmlns:a16="http://schemas.microsoft.com/office/drawing/2014/main" id="{CBC26407-E3ED-4165-91E2-235F6DFD7790}"/>
              </a:ext>
            </a:extLst>
          </p:cNvPr>
          <p:cNvSpPr txBox="1"/>
          <p:nvPr/>
        </p:nvSpPr>
        <p:spPr>
          <a:xfrm>
            <a:off x="11748962" y="7891205"/>
            <a:ext cx="881380" cy="461665"/>
          </a:xfrm>
          <a:prstGeom prst="rect">
            <a:avLst/>
          </a:prstGeom>
          <a:noFill/>
        </p:spPr>
        <p:txBody>
          <a:bodyPr wrap="square" rtlCol="0">
            <a:spAutoFit/>
          </a:bodyPr>
          <a:lstStyle/>
          <a:p>
            <a:pPr algn="ctr"/>
            <a:r>
              <a:rPr lang="en-US" sz="2400">
                <a:solidFill>
                  <a:srgbClr val="F8F9FE"/>
                </a:solidFill>
                <a:latin typeface="Montserrat SemiBold" panose="00000700000000000000" pitchFamily="50" charset="0"/>
              </a:rPr>
              <a:t>VS</a:t>
            </a:r>
          </a:p>
        </p:txBody>
      </p:sp>
      <p:sp>
        <p:nvSpPr>
          <p:cNvPr id="3" name="Table Placeholder 2">
            <a:extLst>
              <a:ext uri="{FF2B5EF4-FFF2-40B4-BE49-F238E27FC236}">
                <a16:creationId xmlns:a16="http://schemas.microsoft.com/office/drawing/2014/main" id="{71B5E71D-4696-44D4-81D6-DF31AB559740}"/>
              </a:ext>
            </a:extLst>
          </p:cNvPr>
          <p:cNvSpPr>
            <a:spLocks noGrp="1"/>
          </p:cNvSpPr>
          <p:nvPr>
            <p:ph type="tbl" sz="quarter" idx="10"/>
          </p:nvPr>
        </p:nvSpPr>
        <p:spPr>
          <a:xfrm>
            <a:off x="1859248" y="4571999"/>
            <a:ext cx="9227852" cy="7008798"/>
          </a:xfrm>
          <a:prstGeom prst="rect">
            <a:avLst/>
          </a:prstGeom>
        </p:spPr>
        <p:txBody>
          <a:bodyPr/>
          <a:lstStyle/>
          <a:p>
            <a:r>
              <a:rPr lang="en-US"/>
              <a:t>Click icon to add table</a:t>
            </a:r>
          </a:p>
        </p:txBody>
      </p:sp>
      <p:sp>
        <p:nvSpPr>
          <p:cNvPr id="11" name="Table Placeholder 2">
            <a:extLst>
              <a:ext uri="{FF2B5EF4-FFF2-40B4-BE49-F238E27FC236}">
                <a16:creationId xmlns:a16="http://schemas.microsoft.com/office/drawing/2014/main" id="{F9027A59-5FB3-4C96-86CE-A30862DF8CA3}"/>
              </a:ext>
            </a:extLst>
          </p:cNvPr>
          <p:cNvSpPr>
            <a:spLocks noGrp="1"/>
          </p:cNvSpPr>
          <p:nvPr>
            <p:ph type="tbl" sz="quarter" idx="11"/>
          </p:nvPr>
        </p:nvSpPr>
        <p:spPr>
          <a:xfrm>
            <a:off x="13613098" y="4571999"/>
            <a:ext cx="9227852" cy="7008798"/>
          </a:xfrm>
          <a:prstGeom prst="rect">
            <a:avLst/>
          </a:prstGeom>
        </p:spPr>
        <p:txBody>
          <a:bodyPr/>
          <a:lstStyle/>
          <a:p>
            <a:r>
              <a:rPr lang="en-US"/>
              <a:t>Click icon to add table</a:t>
            </a:r>
          </a:p>
        </p:txBody>
      </p:sp>
      <p:sp>
        <p:nvSpPr>
          <p:cNvPr id="12" name="SmartArt Placeholder 11">
            <a:extLst>
              <a:ext uri="{FF2B5EF4-FFF2-40B4-BE49-F238E27FC236}">
                <a16:creationId xmlns:a16="http://schemas.microsoft.com/office/drawing/2014/main" id="{9439D75F-7F4B-4FA3-9F24-21F268215E1F}"/>
              </a:ext>
            </a:extLst>
          </p:cNvPr>
          <p:cNvSpPr>
            <a:spLocks noGrp="1"/>
          </p:cNvSpPr>
          <p:nvPr>
            <p:ph type="dgm" sz="quarter" idx="12"/>
          </p:nvPr>
        </p:nvSpPr>
        <p:spPr>
          <a:xfrm>
            <a:off x="11673031" y="7557145"/>
            <a:ext cx="1354138" cy="1314450"/>
          </a:xfrm>
          <a:prstGeom prst="rect">
            <a:avLst/>
          </a:prstGeom>
        </p:spPr>
        <p:txBody>
          <a:bodyPr/>
          <a:lstStyle/>
          <a:p>
            <a:r>
              <a:rPr lang="en-US"/>
              <a:t>Click icon to add SmartArt graphic</a:t>
            </a:r>
          </a:p>
        </p:txBody>
      </p:sp>
      <p:sp>
        <p:nvSpPr>
          <p:cNvPr id="14" name="Text Placeholder 13">
            <a:extLst>
              <a:ext uri="{FF2B5EF4-FFF2-40B4-BE49-F238E27FC236}">
                <a16:creationId xmlns:a16="http://schemas.microsoft.com/office/drawing/2014/main" id="{EF11D2A0-F6C5-46EB-9028-497D2D88F35A}"/>
              </a:ext>
            </a:extLst>
          </p:cNvPr>
          <p:cNvSpPr>
            <a:spLocks noGrp="1"/>
          </p:cNvSpPr>
          <p:nvPr>
            <p:ph type="body" sz="quarter" idx="13" hasCustomPrompt="1"/>
          </p:nvPr>
        </p:nvSpPr>
        <p:spPr>
          <a:xfrm>
            <a:off x="2756933" y="377824"/>
            <a:ext cx="18870138" cy="1946276"/>
          </a:xfrm>
          <a:prstGeom prst="rect">
            <a:avLst/>
          </a:prstGeom>
          <a:ln w="25400">
            <a:miter lim="400000"/>
          </a:ln>
        </p:spPr>
        <p:txBody>
          <a:bodyPr lIns="50800" tIns="50800" rIns="50800" bIns="50800" anchor="ctr">
            <a:normAutofit/>
          </a:bodyPr>
          <a:lstStyle>
            <a:lvl1pPr marL="0" indent="0">
              <a:buNone/>
              <a:defRPr kumimoji="0" lang="en-US" sz="4800" b="1" cap="all" normalizeH="0" dirty="0">
                <a:ln>
                  <a:noFill/>
                </a:ln>
                <a:solidFill>
                  <a:srgbClr val="005AAA"/>
                </a:solidFill>
                <a:effectLst/>
                <a:latin typeface="Montserrat" panose="00000500000000000000" pitchFamily="50" charset="0"/>
                <a:ea typeface="Montserrat Bold"/>
                <a:cs typeface="Montserrat Bold"/>
                <a:sym typeface="Roboto Light"/>
              </a:defRPr>
            </a:lvl1pPr>
          </a:lstStyle>
          <a:p>
            <a:pPr marL="396874" lvl="0" indent="-396874" rtl="0" fontAlgn="auto" hangingPunct="0">
              <a:lnSpc>
                <a:spcPct val="100000"/>
              </a:lnSpc>
              <a:buSzTx/>
            </a:pPr>
            <a:r>
              <a:rPr lang="en-US" dirty="0">
                <a:latin typeface="Montserrat" panose="00000500000000000000" pitchFamily="50" charset="0"/>
              </a:rPr>
              <a:t>Lorem ipsum</a:t>
            </a:r>
          </a:p>
        </p:txBody>
      </p:sp>
    </p:spTree>
    <p:extLst>
      <p:ext uri="{BB962C8B-B14F-4D97-AF65-F5344CB8AC3E}">
        <p14:creationId xmlns:p14="http://schemas.microsoft.com/office/powerpoint/2010/main" val="3774082372"/>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Хүснэгт-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B8212E-85DE-4949-B93A-59D54970CF37}"/>
              </a:ext>
            </a:extLst>
          </p:cNvPr>
          <p:cNvPicPr>
            <a:picLocks noChangeAspect="1"/>
          </p:cNvPicPr>
          <p:nvPr/>
        </p:nvPicPr>
        <p:blipFill>
          <a:blip r:embed="rId2"/>
          <a:stretch>
            <a:fillRect/>
          </a:stretch>
        </p:blipFill>
        <p:spPr>
          <a:xfrm>
            <a:off x="673814" y="0"/>
            <a:ext cx="1447028" cy="2101752"/>
          </a:xfrm>
          <a:prstGeom prst="rect">
            <a:avLst/>
          </a:prstGeom>
        </p:spPr>
      </p:pic>
      <p:pic>
        <p:nvPicPr>
          <p:cNvPr id="6" name="Picture 5">
            <a:extLst>
              <a:ext uri="{FF2B5EF4-FFF2-40B4-BE49-F238E27FC236}">
                <a16:creationId xmlns:a16="http://schemas.microsoft.com/office/drawing/2014/main" id="{DB69918C-8C2B-4290-B911-C173920EA70C}"/>
              </a:ext>
            </a:extLst>
          </p:cNvPr>
          <p:cNvPicPr>
            <a:picLocks noChangeAspect="1"/>
          </p:cNvPicPr>
          <p:nvPr/>
        </p:nvPicPr>
        <p:blipFill>
          <a:blip r:embed="rId3"/>
          <a:stretch>
            <a:fillRect/>
          </a:stretch>
        </p:blipFill>
        <p:spPr>
          <a:xfrm>
            <a:off x="22353146" y="358032"/>
            <a:ext cx="1447028" cy="1672340"/>
          </a:xfrm>
          <a:prstGeom prst="rect">
            <a:avLst/>
          </a:prstGeom>
        </p:spPr>
      </p:pic>
      <p:sp>
        <p:nvSpPr>
          <p:cNvPr id="9" name="TextBox 8">
            <a:extLst>
              <a:ext uri="{FF2B5EF4-FFF2-40B4-BE49-F238E27FC236}">
                <a16:creationId xmlns:a16="http://schemas.microsoft.com/office/drawing/2014/main" id="{CBC26407-E3ED-4165-91E2-235F6DFD7790}"/>
              </a:ext>
            </a:extLst>
          </p:cNvPr>
          <p:cNvSpPr txBox="1"/>
          <p:nvPr/>
        </p:nvSpPr>
        <p:spPr>
          <a:xfrm>
            <a:off x="11748962" y="7891205"/>
            <a:ext cx="881380" cy="461665"/>
          </a:xfrm>
          <a:prstGeom prst="rect">
            <a:avLst/>
          </a:prstGeom>
          <a:noFill/>
        </p:spPr>
        <p:txBody>
          <a:bodyPr wrap="square" rtlCol="0">
            <a:spAutoFit/>
          </a:bodyPr>
          <a:lstStyle/>
          <a:p>
            <a:pPr algn="ctr"/>
            <a:r>
              <a:rPr lang="en-US" sz="2400">
                <a:solidFill>
                  <a:srgbClr val="F8F9FE"/>
                </a:solidFill>
                <a:latin typeface="Montserrat SemiBold" panose="00000700000000000000" pitchFamily="50" charset="0"/>
              </a:rPr>
              <a:t>VS</a:t>
            </a:r>
          </a:p>
        </p:txBody>
      </p:sp>
      <p:sp>
        <p:nvSpPr>
          <p:cNvPr id="3" name="Table Placeholder 2">
            <a:extLst>
              <a:ext uri="{FF2B5EF4-FFF2-40B4-BE49-F238E27FC236}">
                <a16:creationId xmlns:a16="http://schemas.microsoft.com/office/drawing/2014/main" id="{71B5E71D-4696-44D4-81D6-DF31AB559740}"/>
              </a:ext>
            </a:extLst>
          </p:cNvPr>
          <p:cNvSpPr>
            <a:spLocks noGrp="1"/>
          </p:cNvSpPr>
          <p:nvPr>
            <p:ph type="tbl" sz="quarter" idx="10"/>
          </p:nvPr>
        </p:nvSpPr>
        <p:spPr>
          <a:xfrm>
            <a:off x="1859249" y="4571998"/>
            <a:ext cx="19767822" cy="7829552"/>
          </a:xfrm>
          <a:prstGeom prst="rect">
            <a:avLst/>
          </a:prstGeom>
        </p:spPr>
        <p:txBody>
          <a:bodyPr/>
          <a:lstStyle/>
          <a:p>
            <a:r>
              <a:rPr lang="en-US"/>
              <a:t>Click icon to add table</a:t>
            </a:r>
          </a:p>
        </p:txBody>
      </p:sp>
      <p:sp>
        <p:nvSpPr>
          <p:cNvPr id="14" name="Text Placeholder 13">
            <a:extLst>
              <a:ext uri="{FF2B5EF4-FFF2-40B4-BE49-F238E27FC236}">
                <a16:creationId xmlns:a16="http://schemas.microsoft.com/office/drawing/2014/main" id="{EF11D2A0-F6C5-46EB-9028-497D2D88F35A}"/>
              </a:ext>
            </a:extLst>
          </p:cNvPr>
          <p:cNvSpPr>
            <a:spLocks noGrp="1"/>
          </p:cNvSpPr>
          <p:nvPr>
            <p:ph type="body" sz="quarter" idx="13" hasCustomPrompt="1"/>
          </p:nvPr>
        </p:nvSpPr>
        <p:spPr>
          <a:xfrm>
            <a:off x="2756933" y="377824"/>
            <a:ext cx="18870138" cy="1946276"/>
          </a:xfrm>
          <a:prstGeom prst="rect">
            <a:avLst/>
          </a:prstGeom>
          <a:ln w="25400">
            <a:miter lim="400000"/>
          </a:ln>
        </p:spPr>
        <p:txBody>
          <a:bodyPr lIns="50800" tIns="50800" rIns="50800" bIns="50800" anchor="ctr">
            <a:normAutofit/>
          </a:bodyPr>
          <a:lstStyle>
            <a:lvl1pPr marL="0" indent="0">
              <a:buNone/>
              <a:defRPr kumimoji="0" lang="en-US" sz="4800" b="1" cap="all" normalizeH="0" dirty="0">
                <a:ln>
                  <a:noFill/>
                </a:ln>
                <a:solidFill>
                  <a:srgbClr val="005AAA"/>
                </a:solidFill>
                <a:effectLst/>
                <a:latin typeface="Montserrat" panose="00000500000000000000" pitchFamily="50" charset="0"/>
                <a:ea typeface="Montserrat Bold"/>
                <a:cs typeface="Montserrat Bold"/>
                <a:sym typeface="Roboto Light"/>
              </a:defRPr>
            </a:lvl1pPr>
          </a:lstStyle>
          <a:p>
            <a:pPr marL="396874" lvl="0" indent="-396874" rtl="0" fontAlgn="auto" hangingPunct="0">
              <a:lnSpc>
                <a:spcPct val="100000"/>
              </a:lnSpc>
              <a:buSzTx/>
            </a:pPr>
            <a:r>
              <a:rPr lang="en-US" dirty="0">
                <a:latin typeface="Montserrat" panose="00000500000000000000" pitchFamily="50" charset="0"/>
              </a:rPr>
              <a:t>Lorem ipsum</a:t>
            </a:r>
          </a:p>
        </p:txBody>
      </p:sp>
      <p:sp>
        <p:nvSpPr>
          <p:cNvPr id="10" name="Text Placeholder 2">
            <a:extLst>
              <a:ext uri="{FF2B5EF4-FFF2-40B4-BE49-F238E27FC236}">
                <a16:creationId xmlns:a16="http://schemas.microsoft.com/office/drawing/2014/main" id="{7B99F47C-AA2A-4E5A-8CAC-0F693D6F4224}"/>
              </a:ext>
            </a:extLst>
          </p:cNvPr>
          <p:cNvSpPr>
            <a:spLocks noGrp="1"/>
          </p:cNvSpPr>
          <p:nvPr>
            <p:ph type="body" sz="quarter" idx="14" hasCustomPrompt="1"/>
          </p:nvPr>
        </p:nvSpPr>
        <p:spPr>
          <a:xfrm>
            <a:off x="1859249" y="3164236"/>
            <a:ext cx="5038726" cy="656048"/>
          </a:xfrm>
          <a:prstGeom prst="rect">
            <a:avLst/>
          </a:prstGeom>
        </p:spPr>
        <p:txBody>
          <a:bodyPr/>
          <a:lstStyle>
            <a:lvl1pPr marL="0" indent="0">
              <a:buNone/>
              <a:defRPr sz="3200">
                <a:solidFill>
                  <a:schemeClr val="tx1"/>
                </a:solidFill>
                <a:latin typeface="+mj-lt"/>
              </a:defRPr>
            </a:lvl1pPr>
          </a:lstStyle>
          <a:p>
            <a:pPr lvl="0"/>
            <a:r>
              <a:rPr lang="en-US" dirty="0"/>
              <a:t>Lorem ipsum</a:t>
            </a:r>
          </a:p>
        </p:txBody>
      </p:sp>
      <p:sp>
        <p:nvSpPr>
          <p:cNvPr id="13" name="Text Placeholder 41">
            <a:extLst>
              <a:ext uri="{FF2B5EF4-FFF2-40B4-BE49-F238E27FC236}">
                <a16:creationId xmlns:a16="http://schemas.microsoft.com/office/drawing/2014/main" id="{F7D2DFE8-8F9F-421A-B78D-5670B4D7B553}"/>
              </a:ext>
            </a:extLst>
          </p:cNvPr>
          <p:cNvSpPr>
            <a:spLocks noGrp="1"/>
          </p:cNvSpPr>
          <p:nvPr>
            <p:ph type="body" sz="quarter" idx="15" hasCustomPrompt="1"/>
          </p:nvPr>
        </p:nvSpPr>
        <p:spPr>
          <a:xfrm>
            <a:off x="8317928" y="2694330"/>
            <a:ext cx="13309140" cy="1672340"/>
          </a:xfrm>
          <a:prstGeom prst="rect">
            <a:avLst/>
          </a:prstGeom>
        </p:spPr>
        <p:txBody>
          <a:bodyPr/>
          <a:lstStyle>
            <a:lvl1pPr marL="0" indent="0">
              <a:buNone/>
              <a:defRPr sz="2400">
                <a:solidFill>
                  <a:srgbClr val="919191"/>
                </a:solidFill>
                <a:latin typeface="+mn-l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en-US" dirty="0"/>
          </a:p>
        </p:txBody>
      </p:sp>
    </p:spTree>
    <p:extLst>
      <p:ext uri="{BB962C8B-B14F-4D97-AF65-F5344CB8AC3E}">
        <p14:creationId xmlns:p14="http://schemas.microsoft.com/office/powerpoint/2010/main" val="2994047587"/>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төгсгөл">
    <p:bg>
      <p:bgPr>
        <a:solidFill>
          <a:srgbClr val="005BAA"/>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8D4DAAC-8D23-4353-926E-D65A2BD57147}"/>
              </a:ext>
            </a:extLst>
          </p:cNvPr>
          <p:cNvSpPr>
            <a:spLocks noGrp="1"/>
          </p:cNvSpPr>
          <p:nvPr>
            <p:ph type="subTitle" idx="1" hasCustomPrompt="1"/>
          </p:nvPr>
        </p:nvSpPr>
        <p:spPr>
          <a:xfrm>
            <a:off x="3048000" y="6632576"/>
            <a:ext cx="18288000" cy="738664"/>
          </a:xfrm>
          <a:prstGeom prst="rect">
            <a:avLst/>
          </a:prstGeom>
        </p:spPr>
        <p:txBody>
          <a:bodyPr/>
          <a:lstStyle>
            <a:lvl1pPr marL="0" indent="0" algn="ctr">
              <a:buNone/>
              <a:defRPr sz="4000" b="1">
                <a:solidFill>
                  <a:schemeClr val="bg1"/>
                </a:solidFill>
                <a:latin typeface="Montserrat Bold" panose="00000800000000000000" pitchFamily="2" charset="0"/>
              </a:defRPr>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mn-MN" dirty="0"/>
              <a:t>АНХААРАЛ ХАНДУУЛСАНД БАЯРЛАЛАА</a:t>
            </a:r>
            <a:endParaRPr lang="en-US" dirty="0"/>
          </a:p>
        </p:txBody>
      </p:sp>
      <p:sp>
        <p:nvSpPr>
          <p:cNvPr id="8" name="about us">
            <a:extLst>
              <a:ext uri="{FF2B5EF4-FFF2-40B4-BE49-F238E27FC236}">
                <a16:creationId xmlns:a16="http://schemas.microsoft.com/office/drawing/2014/main" id="{677C8F48-BE73-4994-937C-7270720B3593}"/>
              </a:ext>
            </a:extLst>
          </p:cNvPr>
          <p:cNvSpPr txBox="1"/>
          <p:nvPr/>
        </p:nvSpPr>
        <p:spPr>
          <a:xfrm>
            <a:off x="17030701" y="12476164"/>
            <a:ext cx="6466114" cy="430887"/>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nSpc>
                <a:spcPct val="80000"/>
              </a:lnSpc>
              <a:defRPr sz="12300" b="1" cap="all" spc="-615">
                <a:solidFill>
                  <a:schemeClr val="accent1">
                    <a:lumOff val="-9999"/>
                  </a:schemeClr>
                </a:solidFill>
                <a:latin typeface="IBM Plex Sans"/>
                <a:ea typeface="IBM Plex Sans"/>
                <a:cs typeface="IBM Plex Sans"/>
                <a:sym typeface="IBM Plex Sans"/>
              </a:defRPr>
            </a:lvl1pPr>
          </a:lstStyle>
          <a:p>
            <a:pPr algn="ctr">
              <a:lnSpc>
                <a:spcPct val="100000"/>
              </a:lnSpc>
              <a:defRPr sz="12300" b="1" cap="all" spc="-615">
                <a:solidFill>
                  <a:srgbClr val="000000"/>
                </a:solidFill>
                <a:latin typeface="IBM Plex Sans"/>
                <a:ea typeface="IBM Plex Sans"/>
                <a:cs typeface="IBM Plex Sans"/>
                <a:sym typeface="IBM Plex Sans"/>
              </a:defRPr>
            </a:pPr>
            <a:r>
              <a:rPr lang="en-US" sz="2800" b="1" u="none" spc="0">
                <a:solidFill>
                  <a:schemeClr val="bg1"/>
                </a:solidFill>
                <a:latin typeface="Montserrat Bold" panose="00000800000000000000" pitchFamily="2" charset="0"/>
              </a:rPr>
              <a:t>Www.nso.mn    www.1212.mn</a:t>
            </a:r>
            <a:endParaRPr lang="mn-MN" sz="2800" b="1" u="none" spc="0">
              <a:solidFill>
                <a:schemeClr val="bg1"/>
              </a:solidFill>
              <a:latin typeface="Montserrat Bold" panose="00000800000000000000" pitchFamily="2" charset="0"/>
            </a:endParaRPr>
          </a:p>
        </p:txBody>
      </p:sp>
      <p:pic>
        <p:nvPicPr>
          <p:cNvPr id="11" name="Picture 10">
            <a:extLst>
              <a:ext uri="{FF2B5EF4-FFF2-40B4-BE49-F238E27FC236}">
                <a16:creationId xmlns:a16="http://schemas.microsoft.com/office/drawing/2014/main" id="{BE2630FD-09BA-4F03-A010-900BC40795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7700" y="892836"/>
            <a:ext cx="5145492" cy="1828800"/>
          </a:xfrm>
          <a:prstGeom prst="rect">
            <a:avLst/>
          </a:prstGeom>
        </p:spPr>
      </p:pic>
      <p:sp>
        <p:nvSpPr>
          <p:cNvPr id="12" name="Freeform 16">
            <a:extLst>
              <a:ext uri="{FF2B5EF4-FFF2-40B4-BE49-F238E27FC236}">
                <a16:creationId xmlns:a16="http://schemas.microsoft.com/office/drawing/2014/main" id="{0C21A969-24DA-4423-9FE4-EFC24C943591}"/>
              </a:ext>
            </a:extLst>
          </p:cNvPr>
          <p:cNvSpPr>
            <a:spLocks noEditPoints="1"/>
          </p:cNvSpPr>
          <p:nvPr/>
        </p:nvSpPr>
        <p:spPr bwMode="auto">
          <a:xfrm>
            <a:off x="12725402" y="9180514"/>
            <a:ext cx="11682412" cy="6591300"/>
          </a:xfrm>
          <a:custGeom>
            <a:avLst/>
            <a:gdLst>
              <a:gd name="T0" fmla="*/ 2483 w 7359"/>
              <a:gd name="T1" fmla="*/ 3320 h 4152"/>
              <a:gd name="T2" fmla="*/ 3039 w 7359"/>
              <a:gd name="T3" fmla="*/ 3320 h 4152"/>
              <a:gd name="T4" fmla="*/ 3039 w 7359"/>
              <a:gd name="T5" fmla="*/ 1508 h 4152"/>
              <a:gd name="T6" fmla="*/ 2483 w 7359"/>
              <a:gd name="T7" fmla="*/ 1828 h 4152"/>
              <a:gd name="T8" fmla="*/ 2483 w 7359"/>
              <a:gd name="T9" fmla="*/ 3320 h 4152"/>
              <a:gd name="T10" fmla="*/ 4700 w 7359"/>
              <a:gd name="T11" fmla="*/ 1697 h 4152"/>
              <a:gd name="T12" fmla="*/ 7359 w 7359"/>
              <a:gd name="T13" fmla="*/ 0 h 4152"/>
              <a:gd name="T14" fmla="*/ 4700 w 7359"/>
              <a:gd name="T15" fmla="*/ 1458 h 4152"/>
              <a:gd name="T16" fmla="*/ 3618 w 7359"/>
              <a:gd name="T17" fmla="*/ 866 h 4152"/>
              <a:gd name="T18" fmla="*/ 114 w 7359"/>
              <a:gd name="T19" fmla="*/ 2839 h 4152"/>
              <a:gd name="T20" fmla="*/ 0 w 7359"/>
              <a:gd name="T21" fmla="*/ 3162 h 4152"/>
              <a:gd name="T22" fmla="*/ 3618 w 7359"/>
              <a:gd name="T23" fmla="*/ 1089 h 4152"/>
              <a:gd name="T24" fmla="*/ 4700 w 7359"/>
              <a:gd name="T25" fmla="*/ 1697 h 4152"/>
              <a:gd name="T26" fmla="*/ 3918 w 7359"/>
              <a:gd name="T27" fmla="*/ 3320 h 4152"/>
              <a:gd name="T28" fmla="*/ 4471 w 7359"/>
              <a:gd name="T29" fmla="*/ 3320 h 4152"/>
              <a:gd name="T30" fmla="*/ 4471 w 7359"/>
              <a:gd name="T31" fmla="*/ 1666 h 4152"/>
              <a:gd name="T32" fmla="*/ 3918 w 7359"/>
              <a:gd name="T33" fmla="*/ 1362 h 4152"/>
              <a:gd name="T34" fmla="*/ 3918 w 7359"/>
              <a:gd name="T35" fmla="*/ 3320 h 4152"/>
              <a:gd name="T36" fmla="*/ 4638 w 7359"/>
              <a:gd name="T37" fmla="*/ 1756 h 4152"/>
              <a:gd name="T38" fmla="*/ 4638 w 7359"/>
              <a:gd name="T39" fmla="*/ 3320 h 4152"/>
              <a:gd name="T40" fmla="*/ 5195 w 7359"/>
              <a:gd name="T41" fmla="*/ 3320 h 4152"/>
              <a:gd name="T42" fmla="*/ 5195 w 7359"/>
              <a:gd name="T43" fmla="*/ 1468 h 4152"/>
              <a:gd name="T44" fmla="*/ 4697 w 7359"/>
              <a:gd name="T45" fmla="*/ 1787 h 4152"/>
              <a:gd name="T46" fmla="*/ 4638 w 7359"/>
              <a:gd name="T47" fmla="*/ 1756 h 4152"/>
              <a:gd name="T48" fmla="*/ 5358 w 7359"/>
              <a:gd name="T49" fmla="*/ 3320 h 4152"/>
              <a:gd name="T50" fmla="*/ 5915 w 7359"/>
              <a:gd name="T51" fmla="*/ 3320 h 4152"/>
              <a:gd name="T52" fmla="*/ 5915 w 7359"/>
              <a:gd name="T53" fmla="*/ 1005 h 4152"/>
              <a:gd name="T54" fmla="*/ 5358 w 7359"/>
              <a:gd name="T55" fmla="*/ 1362 h 4152"/>
              <a:gd name="T56" fmla="*/ 5358 w 7359"/>
              <a:gd name="T57" fmla="*/ 3320 h 4152"/>
              <a:gd name="T58" fmla="*/ 6802 w 7359"/>
              <a:gd name="T59" fmla="*/ 3320 h 4152"/>
              <a:gd name="T60" fmla="*/ 7359 w 7359"/>
              <a:gd name="T61" fmla="*/ 3320 h 4152"/>
              <a:gd name="T62" fmla="*/ 7359 w 7359"/>
              <a:gd name="T63" fmla="*/ 74 h 4152"/>
              <a:gd name="T64" fmla="*/ 6802 w 7359"/>
              <a:gd name="T65" fmla="*/ 434 h 4152"/>
              <a:gd name="T66" fmla="*/ 6802 w 7359"/>
              <a:gd name="T67" fmla="*/ 3320 h 4152"/>
              <a:gd name="T68" fmla="*/ 3216 w 7359"/>
              <a:gd name="T69" fmla="*/ 1409 h 4152"/>
              <a:gd name="T70" fmla="*/ 3216 w 7359"/>
              <a:gd name="T71" fmla="*/ 3320 h 4152"/>
              <a:gd name="T72" fmla="*/ 3772 w 7359"/>
              <a:gd name="T73" fmla="*/ 3320 h 4152"/>
              <a:gd name="T74" fmla="*/ 3772 w 7359"/>
              <a:gd name="T75" fmla="*/ 1285 h 4152"/>
              <a:gd name="T76" fmla="*/ 3596 w 7359"/>
              <a:gd name="T77" fmla="*/ 1188 h 4152"/>
              <a:gd name="T78" fmla="*/ 3216 w 7359"/>
              <a:gd name="T79" fmla="*/ 1409 h 4152"/>
              <a:gd name="T80" fmla="*/ 6082 w 7359"/>
              <a:gd name="T81" fmla="*/ 3320 h 4152"/>
              <a:gd name="T82" fmla="*/ 6639 w 7359"/>
              <a:gd name="T83" fmla="*/ 3320 h 4152"/>
              <a:gd name="T84" fmla="*/ 6639 w 7359"/>
              <a:gd name="T85" fmla="*/ 540 h 4152"/>
              <a:gd name="T86" fmla="*/ 6082 w 7359"/>
              <a:gd name="T87" fmla="*/ 897 h 4152"/>
              <a:gd name="T88" fmla="*/ 6082 w 7359"/>
              <a:gd name="T89" fmla="*/ 3320 h 4152"/>
              <a:gd name="T90" fmla="*/ 1741 w 7359"/>
              <a:gd name="T91" fmla="*/ 3724 h 4152"/>
              <a:gd name="T92" fmla="*/ 2297 w 7359"/>
              <a:gd name="T93" fmla="*/ 3724 h 4152"/>
              <a:gd name="T94" fmla="*/ 2297 w 7359"/>
              <a:gd name="T95" fmla="*/ 1915 h 4152"/>
              <a:gd name="T96" fmla="*/ 1741 w 7359"/>
              <a:gd name="T97" fmla="*/ 2231 h 4152"/>
              <a:gd name="T98" fmla="*/ 1741 w 7359"/>
              <a:gd name="T99" fmla="*/ 3724 h 4152"/>
              <a:gd name="T100" fmla="*/ 1014 w 7359"/>
              <a:gd name="T101" fmla="*/ 4152 h 4152"/>
              <a:gd name="T102" fmla="*/ 1568 w 7359"/>
              <a:gd name="T103" fmla="*/ 4152 h 4152"/>
              <a:gd name="T104" fmla="*/ 1568 w 7359"/>
              <a:gd name="T105" fmla="*/ 2343 h 4152"/>
              <a:gd name="T106" fmla="*/ 1014 w 7359"/>
              <a:gd name="T107" fmla="*/ 2659 h 4152"/>
              <a:gd name="T108" fmla="*/ 1014 w 7359"/>
              <a:gd name="T109" fmla="*/ 4152 h 4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359" h="4152">
                <a:moveTo>
                  <a:pt x="2483" y="3320"/>
                </a:moveTo>
                <a:lnTo>
                  <a:pt x="3039" y="3320"/>
                </a:lnTo>
                <a:lnTo>
                  <a:pt x="3039" y="1508"/>
                </a:lnTo>
                <a:lnTo>
                  <a:pt x="2483" y="1828"/>
                </a:lnTo>
                <a:lnTo>
                  <a:pt x="2483" y="3320"/>
                </a:lnTo>
                <a:close/>
                <a:moveTo>
                  <a:pt x="4700" y="1697"/>
                </a:moveTo>
                <a:lnTo>
                  <a:pt x="7359" y="0"/>
                </a:lnTo>
                <a:lnTo>
                  <a:pt x="4700" y="1458"/>
                </a:lnTo>
                <a:lnTo>
                  <a:pt x="3618" y="866"/>
                </a:lnTo>
                <a:lnTo>
                  <a:pt x="114" y="2839"/>
                </a:lnTo>
                <a:lnTo>
                  <a:pt x="0" y="3162"/>
                </a:lnTo>
                <a:lnTo>
                  <a:pt x="3618" y="1089"/>
                </a:lnTo>
                <a:lnTo>
                  <a:pt x="4700" y="1697"/>
                </a:lnTo>
                <a:close/>
                <a:moveTo>
                  <a:pt x="3918" y="3320"/>
                </a:moveTo>
                <a:lnTo>
                  <a:pt x="4471" y="3320"/>
                </a:lnTo>
                <a:lnTo>
                  <a:pt x="4471" y="1666"/>
                </a:lnTo>
                <a:lnTo>
                  <a:pt x="3918" y="1362"/>
                </a:lnTo>
                <a:lnTo>
                  <a:pt x="3918" y="3320"/>
                </a:lnTo>
                <a:close/>
                <a:moveTo>
                  <a:pt x="4638" y="1756"/>
                </a:moveTo>
                <a:lnTo>
                  <a:pt x="4638" y="3320"/>
                </a:lnTo>
                <a:lnTo>
                  <a:pt x="5195" y="3320"/>
                </a:lnTo>
                <a:lnTo>
                  <a:pt x="5195" y="1468"/>
                </a:lnTo>
                <a:lnTo>
                  <a:pt x="4697" y="1787"/>
                </a:lnTo>
                <a:lnTo>
                  <a:pt x="4638" y="1756"/>
                </a:lnTo>
                <a:close/>
                <a:moveTo>
                  <a:pt x="5358" y="3320"/>
                </a:moveTo>
                <a:lnTo>
                  <a:pt x="5915" y="3320"/>
                </a:lnTo>
                <a:lnTo>
                  <a:pt x="5915" y="1005"/>
                </a:lnTo>
                <a:lnTo>
                  <a:pt x="5358" y="1362"/>
                </a:lnTo>
                <a:lnTo>
                  <a:pt x="5358" y="3320"/>
                </a:lnTo>
                <a:close/>
                <a:moveTo>
                  <a:pt x="6802" y="3320"/>
                </a:moveTo>
                <a:lnTo>
                  <a:pt x="7359" y="3320"/>
                </a:lnTo>
                <a:lnTo>
                  <a:pt x="7359" y="74"/>
                </a:lnTo>
                <a:lnTo>
                  <a:pt x="6802" y="434"/>
                </a:lnTo>
                <a:lnTo>
                  <a:pt x="6802" y="3320"/>
                </a:lnTo>
                <a:close/>
                <a:moveTo>
                  <a:pt x="3216" y="1409"/>
                </a:moveTo>
                <a:lnTo>
                  <a:pt x="3216" y="3320"/>
                </a:lnTo>
                <a:lnTo>
                  <a:pt x="3772" y="3320"/>
                </a:lnTo>
                <a:lnTo>
                  <a:pt x="3772" y="1285"/>
                </a:lnTo>
                <a:lnTo>
                  <a:pt x="3596" y="1188"/>
                </a:lnTo>
                <a:lnTo>
                  <a:pt x="3216" y="1409"/>
                </a:lnTo>
                <a:close/>
                <a:moveTo>
                  <a:pt x="6082" y="3320"/>
                </a:moveTo>
                <a:lnTo>
                  <a:pt x="6639" y="3320"/>
                </a:lnTo>
                <a:lnTo>
                  <a:pt x="6639" y="540"/>
                </a:lnTo>
                <a:lnTo>
                  <a:pt x="6082" y="897"/>
                </a:lnTo>
                <a:lnTo>
                  <a:pt x="6082" y="3320"/>
                </a:lnTo>
                <a:close/>
                <a:moveTo>
                  <a:pt x="1741" y="3724"/>
                </a:moveTo>
                <a:lnTo>
                  <a:pt x="2297" y="3724"/>
                </a:lnTo>
                <a:lnTo>
                  <a:pt x="2297" y="1915"/>
                </a:lnTo>
                <a:lnTo>
                  <a:pt x="1741" y="2231"/>
                </a:lnTo>
                <a:lnTo>
                  <a:pt x="1741" y="3724"/>
                </a:lnTo>
                <a:close/>
                <a:moveTo>
                  <a:pt x="1014" y="4152"/>
                </a:moveTo>
                <a:lnTo>
                  <a:pt x="1568" y="4152"/>
                </a:lnTo>
                <a:lnTo>
                  <a:pt x="1568" y="2343"/>
                </a:lnTo>
                <a:lnTo>
                  <a:pt x="1014" y="2659"/>
                </a:lnTo>
                <a:lnTo>
                  <a:pt x="1014" y="4152"/>
                </a:ln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US" sz="1800"/>
          </a:p>
        </p:txBody>
      </p:sp>
      <p:cxnSp>
        <p:nvCxnSpPr>
          <p:cNvPr id="14" name="Straight Connector 13">
            <a:extLst>
              <a:ext uri="{FF2B5EF4-FFF2-40B4-BE49-F238E27FC236}">
                <a16:creationId xmlns:a16="http://schemas.microsoft.com/office/drawing/2014/main" id="{6C2F4685-D480-4F0A-BF64-44B4949C3DF6}"/>
              </a:ext>
            </a:extLst>
          </p:cNvPr>
          <p:cNvCxnSpPr/>
          <p:nvPr/>
        </p:nvCxnSpPr>
        <p:spPr>
          <a:xfrm>
            <a:off x="20326350" y="12476164"/>
            <a:ext cx="0" cy="365760"/>
          </a:xfrm>
          <a:prstGeom prst="line">
            <a:avLst/>
          </a:prstGeom>
          <a:ln w="28575">
            <a:solidFill>
              <a:schemeClr val="bg1"/>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8154528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7B4E6-FCF8-476E-A935-9984DDE5EC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307385-BA5A-4F00-9813-FE1C13549C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693B21-B95D-4D0D-A463-050F39D3E02A}"/>
              </a:ext>
            </a:extLst>
          </p:cNvPr>
          <p:cNvSpPr>
            <a:spLocks noGrp="1"/>
          </p:cNvSpPr>
          <p:nvPr>
            <p:ph type="dt" sz="half" idx="10"/>
          </p:nvPr>
        </p:nvSpPr>
        <p:spPr/>
        <p:txBody>
          <a:bodyPr/>
          <a:lstStyle/>
          <a:p>
            <a:fld id="{C573DE06-884A-9A4F-B994-EA94EBF5E58E}" type="datetimeFigureOut">
              <a:rPr lang="x-none" smtClean="0"/>
              <a:t>12/28/2023</a:t>
            </a:fld>
            <a:endParaRPr lang="x-none"/>
          </a:p>
        </p:txBody>
      </p:sp>
      <p:sp>
        <p:nvSpPr>
          <p:cNvPr id="5" name="Footer Placeholder 4">
            <a:extLst>
              <a:ext uri="{FF2B5EF4-FFF2-40B4-BE49-F238E27FC236}">
                <a16:creationId xmlns:a16="http://schemas.microsoft.com/office/drawing/2014/main" id="{6259380F-C127-4690-B139-9DD3B51E5F3B}"/>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5A6A66DF-A4D0-4FC0-A876-53609E259304}"/>
              </a:ext>
            </a:extLst>
          </p:cNvPr>
          <p:cNvSpPr>
            <a:spLocks noGrp="1"/>
          </p:cNvSpPr>
          <p:nvPr>
            <p:ph type="sldNum" sz="quarter" idx="12"/>
          </p:nvPr>
        </p:nvSpPr>
        <p:spPr/>
        <p:txBody>
          <a:bodyPr/>
          <a:lstStyle/>
          <a:p>
            <a:fld id="{2DD2A8F0-8E60-824A-8C8C-ED933213E5EC}" type="slidenum">
              <a:rPr lang="x-none" smtClean="0"/>
              <a:t>‹#›</a:t>
            </a:fld>
            <a:endParaRPr lang="x-none"/>
          </a:p>
        </p:txBody>
      </p:sp>
    </p:spTree>
    <p:extLst>
      <p:ext uri="{BB962C8B-B14F-4D97-AF65-F5344CB8AC3E}">
        <p14:creationId xmlns:p14="http://schemas.microsoft.com/office/powerpoint/2010/main" val="5836965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2EDBF960-5E4B-4224-ABE4-EE35DBACD41F}"/>
              </a:ext>
            </a:extLst>
          </p:cNvPr>
          <p:cNvSpPr>
            <a:spLocks noGrp="1"/>
          </p:cNvSpPr>
          <p:nvPr>
            <p:ph type="pic" sz="quarter" idx="10"/>
          </p:nvPr>
        </p:nvSpPr>
        <p:spPr>
          <a:xfrm>
            <a:off x="15235328" y="4572003"/>
            <a:ext cx="7278624" cy="7284746"/>
          </a:xfrm>
          <a:custGeom>
            <a:avLst/>
            <a:gdLst>
              <a:gd name="connsiteX0" fmla="*/ 0 w 3639312"/>
              <a:gd name="connsiteY0" fmla="*/ 0 h 3642373"/>
              <a:gd name="connsiteX1" fmla="*/ 3639312 w 3639312"/>
              <a:gd name="connsiteY1" fmla="*/ 0 h 3642373"/>
              <a:gd name="connsiteX2" fmla="*/ 3639312 w 3639312"/>
              <a:gd name="connsiteY2" fmla="*/ 3642373 h 3642373"/>
              <a:gd name="connsiteX3" fmla="*/ 0 w 3639312"/>
              <a:gd name="connsiteY3" fmla="*/ 3642373 h 3642373"/>
            </a:gdLst>
            <a:ahLst/>
            <a:cxnLst>
              <a:cxn ang="0">
                <a:pos x="connsiteX0" y="connsiteY0"/>
              </a:cxn>
              <a:cxn ang="0">
                <a:pos x="connsiteX1" y="connsiteY1"/>
              </a:cxn>
              <a:cxn ang="0">
                <a:pos x="connsiteX2" y="connsiteY2"/>
              </a:cxn>
              <a:cxn ang="0">
                <a:pos x="connsiteX3" y="connsiteY3"/>
              </a:cxn>
            </a:cxnLst>
            <a:rect l="l" t="t" r="r" b="b"/>
            <a:pathLst>
              <a:path w="3639312" h="3642373">
                <a:moveTo>
                  <a:pt x="0" y="0"/>
                </a:moveTo>
                <a:lnTo>
                  <a:pt x="3639312" y="0"/>
                </a:lnTo>
                <a:lnTo>
                  <a:pt x="3639312" y="3642373"/>
                </a:lnTo>
                <a:lnTo>
                  <a:pt x="0" y="3642373"/>
                </a:lnTo>
                <a:close/>
              </a:path>
            </a:pathLst>
          </a:custGeom>
        </p:spPr>
        <p:txBody>
          <a:bodyPr wrap="square">
            <a:noAutofit/>
          </a:bodyPr>
          <a:lstStyle/>
          <a:p>
            <a:endParaRPr lang="en-US"/>
          </a:p>
        </p:txBody>
      </p:sp>
    </p:spTree>
    <p:extLst>
      <p:ext uri="{BB962C8B-B14F-4D97-AF65-F5344CB8AC3E}">
        <p14:creationId xmlns:p14="http://schemas.microsoft.com/office/powerpoint/2010/main" val="290731213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theme" Target="../theme/theme2.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Slide Number"/>
          <p:cNvSpPr txBox="1">
            <a:spLocks noGrp="1"/>
          </p:cNvSpPr>
          <p:nvPr>
            <p:ph type="sldNum" sz="quarter" idx="2"/>
          </p:nvPr>
        </p:nvSpPr>
        <p:spPr>
          <a:xfrm>
            <a:off x="11959031" y="13081000"/>
            <a:ext cx="453238" cy="461059"/>
          </a:xfrm>
          <a:prstGeom prst="rect">
            <a:avLst/>
          </a:prstGeom>
          <a:ln w="25400">
            <a:miter lim="400000"/>
          </a:ln>
        </p:spPr>
        <p:txBody>
          <a:bodyPr wrap="none" lIns="50800" tIns="50800" rIns="50800" bIns="50800">
            <a:spAutoFit/>
          </a:bodyPr>
          <a:lstStyle>
            <a:lvl1pPr algn="ctr" defTabSz="825500">
              <a:lnSpc>
                <a:spcPct val="100000"/>
              </a:lnSpc>
              <a:defRPr sz="2400">
                <a:solidFill>
                  <a:srgbClr val="000000"/>
                </a:solidFill>
                <a:latin typeface="Helvetica Neue Light"/>
                <a:ea typeface="Helvetica Neue Light"/>
                <a:cs typeface="Helvetica Neue Light"/>
                <a:sym typeface="Helvetica Neue Light"/>
              </a:defRPr>
            </a:lvl1pPr>
          </a:lstStyle>
          <a:p>
            <a:fld id="{86CB4B4D-7CA3-9044-876B-883B54F8677D}" type="slidenum">
              <a:rPr lang="en-US" smtClean="0"/>
              <a:t>‹#›</a:t>
            </a:fld>
            <a:endParaRPr lang="en-US"/>
          </a:p>
        </p:txBody>
      </p:sp>
      <p:pic>
        <p:nvPicPr>
          <p:cNvPr id="6" name="Picture 5"/>
          <p:cNvPicPr>
            <a:picLocks noChangeAspect="1"/>
          </p:cNvPicPr>
          <p:nvPr/>
        </p:nvPicPr>
        <p:blipFill>
          <a:blip r:embed="rId33"/>
          <a:stretch>
            <a:fillRect/>
          </a:stretch>
        </p:blipFill>
        <p:spPr>
          <a:xfrm>
            <a:off x="673813" y="0"/>
            <a:ext cx="1447028" cy="2101751"/>
          </a:xfrm>
          <a:prstGeom prst="rect">
            <a:avLst/>
          </a:prstGeom>
        </p:spPr>
      </p:pic>
      <p:pic>
        <p:nvPicPr>
          <p:cNvPr id="7" name="Picture 6"/>
          <p:cNvPicPr>
            <a:picLocks noChangeAspect="1"/>
          </p:cNvPicPr>
          <p:nvPr/>
        </p:nvPicPr>
        <p:blipFill>
          <a:blip r:embed="rId34"/>
          <a:stretch>
            <a:fillRect/>
          </a:stretch>
        </p:blipFill>
        <p:spPr>
          <a:xfrm>
            <a:off x="22353145" y="358032"/>
            <a:ext cx="1447028" cy="1672339"/>
          </a:xfrm>
          <a:prstGeom prst="rect">
            <a:avLst/>
          </a:prstGeom>
        </p:spPr>
      </p:pic>
      <p:sp>
        <p:nvSpPr>
          <p:cNvPr id="8" name="Title Text"/>
          <p:cNvSpPr txBox="1">
            <a:spLocks noGrp="1"/>
          </p:cNvSpPr>
          <p:nvPr>
            <p:ph type="title"/>
          </p:nvPr>
        </p:nvSpPr>
        <p:spPr>
          <a:xfrm>
            <a:off x="2756931" y="198356"/>
            <a:ext cx="19012823" cy="2286000"/>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rPr lang="mn-MN"/>
              <a:t>Гарчиг</a:t>
            </a:r>
            <a:endParaRPr/>
          </a:p>
        </p:txBody>
      </p:sp>
    </p:spTree>
    <p:extLst>
      <p:ext uri="{BB962C8B-B14F-4D97-AF65-F5344CB8AC3E}">
        <p14:creationId xmlns:p14="http://schemas.microsoft.com/office/powerpoint/2010/main" val="119424579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8" r:id="rId16"/>
    <p:sldLayoutId id="2147483699" r:id="rId17"/>
    <p:sldLayoutId id="2147483700" r:id="rId18"/>
    <p:sldLayoutId id="2147483701" r:id="rId19"/>
    <p:sldLayoutId id="2147483702" r:id="rId20"/>
    <p:sldLayoutId id="2147483703" r:id="rId21"/>
    <p:sldLayoutId id="2147483704" r:id="rId22"/>
    <p:sldLayoutId id="2147483705" r:id="rId23"/>
    <p:sldLayoutId id="2147483706" r:id="rId24"/>
    <p:sldLayoutId id="2147483707" r:id="rId25"/>
    <p:sldLayoutId id="2147483708" r:id="rId26"/>
    <p:sldLayoutId id="2147483710" r:id="rId27"/>
    <p:sldLayoutId id="2147483711" r:id="rId28"/>
    <p:sldLayoutId id="2147483712" r:id="rId29"/>
    <p:sldLayoutId id="2147483713" r:id="rId30"/>
    <p:sldLayoutId id="2147483679" r:id="rId31"/>
  </p:sldLayoutIdLst>
  <p:transition spd="med"/>
  <p:txStyles>
    <p:titleStyle>
      <a:lvl1pPr marL="0" marR="0" indent="0" algn="l" defTabSz="825500" eaLnBrk="1" latinLnBrk="0" hangingPunct="1">
        <a:lnSpc>
          <a:spcPct val="100000"/>
        </a:lnSpc>
        <a:spcBef>
          <a:spcPts val="0"/>
        </a:spcBef>
        <a:spcAft>
          <a:spcPts val="0"/>
        </a:spcAft>
        <a:buClrTx/>
        <a:buSzTx/>
        <a:buFontTx/>
        <a:buNone/>
        <a:tabLst/>
        <a:defRPr sz="4800" b="1" i="0" u="none" strike="noStrike" cap="all" spc="0" baseline="0">
          <a:solidFill>
            <a:srgbClr val="005AAA"/>
          </a:solidFill>
          <a:uFillTx/>
          <a:latin typeface="Montserrat Bold"/>
          <a:ea typeface="Montserrat Bold"/>
          <a:cs typeface="Montserrat Bold"/>
          <a:sym typeface="Montserrat Bold"/>
        </a:defRPr>
      </a:lvl1pPr>
      <a:lvl2pPr marL="0" marR="0" indent="0" algn="ctr" defTabSz="825500" eaLnBrk="1" latinLnBrk="0" hangingPunct="1">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2pPr>
      <a:lvl3pPr marL="0" marR="0" indent="0" algn="ctr" defTabSz="825500" eaLnBrk="1" latinLnBrk="0" hangingPunct="1">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3pPr>
      <a:lvl4pPr marL="0" marR="0" indent="0" algn="ctr" defTabSz="825500" eaLnBrk="1" latinLnBrk="0" hangingPunct="1">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4pPr>
      <a:lvl5pPr marL="0" marR="0" indent="0" algn="ctr" defTabSz="825500" eaLnBrk="1" latinLnBrk="0" hangingPunct="1">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5pPr>
      <a:lvl6pPr marL="0" marR="0" indent="0" algn="ctr" defTabSz="825500" eaLnBrk="1" latinLnBrk="0" hangingPunct="1">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6pPr>
      <a:lvl7pPr marL="0" marR="0" indent="0" algn="ctr" defTabSz="825500" eaLnBrk="1" latinLnBrk="0" hangingPunct="1">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7pPr>
      <a:lvl8pPr marL="0" marR="0" indent="0" algn="ctr" defTabSz="825500" eaLnBrk="1" latinLnBrk="0" hangingPunct="1">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8pPr>
      <a:lvl9pPr marL="0" marR="0" indent="0" algn="ctr" defTabSz="825500" eaLnBrk="1" latinLnBrk="0" hangingPunct="1">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9pPr>
    </p:titleStyle>
    <p:bodyStyle>
      <a:lvl1pPr marL="396874" marR="0" indent="-396874" algn="l" defTabSz="825500" eaLnBrk="1" latinLnBrk="0" hangingPunct="1">
        <a:lnSpc>
          <a:spcPct val="150000"/>
        </a:lnSpc>
        <a:spcBef>
          <a:spcPts val="0"/>
        </a:spcBef>
        <a:spcAft>
          <a:spcPts val="0"/>
        </a:spcAft>
        <a:buClrTx/>
        <a:buSzPct val="125000"/>
        <a:buFontTx/>
        <a:buChar char="•"/>
        <a:tabLst/>
        <a:defRPr sz="3000" b="0" i="0" u="none" strike="noStrike" cap="none" spc="0" baseline="0">
          <a:solidFill>
            <a:srgbClr val="000000"/>
          </a:solidFill>
          <a:uFillTx/>
          <a:latin typeface="Helvetica Neue"/>
          <a:ea typeface="Helvetica Neue"/>
          <a:cs typeface="Helvetica Neue"/>
          <a:sym typeface="Helvetica Neue"/>
        </a:defRPr>
      </a:lvl1pPr>
      <a:lvl2pPr marL="1031875" marR="0" indent="-396875" algn="l" defTabSz="825500" eaLnBrk="1" latinLnBrk="0" hangingPunct="1">
        <a:lnSpc>
          <a:spcPct val="150000"/>
        </a:lnSpc>
        <a:spcBef>
          <a:spcPts val="0"/>
        </a:spcBef>
        <a:spcAft>
          <a:spcPts val="0"/>
        </a:spcAft>
        <a:buClrTx/>
        <a:buSzPct val="125000"/>
        <a:buFontTx/>
        <a:buChar char="•"/>
        <a:tabLst/>
        <a:defRPr sz="3000" b="0" i="0" u="none" strike="noStrike" cap="none" spc="0" baseline="0">
          <a:solidFill>
            <a:srgbClr val="000000"/>
          </a:solidFill>
          <a:uFillTx/>
          <a:latin typeface="Helvetica Neue"/>
          <a:ea typeface="Helvetica Neue"/>
          <a:cs typeface="Helvetica Neue"/>
          <a:sym typeface="Helvetica Neue"/>
        </a:defRPr>
      </a:lvl2pPr>
      <a:lvl3pPr marL="1666875" marR="0" indent="-396875" algn="l" defTabSz="825500" eaLnBrk="1" latinLnBrk="0" hangingPunct="1">
        <a:lnSpc>
          <a:spcPct val="150000"/>
        </a:lnSpc>
        <a:spcBef>
          <a:spcPts val="0"/>
        </a:spcBef>
        <a:spcAft>
          <a:spcPts val="0"/>
        </a:spcAft>
        <a:buClrTx/>
        <a:buSzPct val="125000"/>
        <a:buFontTx/>
        <a:buChar char="•"/>
        <a:tabLst/>
        <a:defRPr sz="3000" b="0" i="0" u="none" strike="noStrike" cap="none" spc="0" baseline="0">
          <a:solidFill>
            <a:srgbClr val="000000"/>
          </a:solidFill>
          <a:uFillTx/>
          <a:latin typeface="Helvetica Neue"/>
          <a:ea typeface="Helvetica Neue"/>
          <a:cs typeface="Helvetica Neue"/>
          <a:sym typeface="Helvetica Neue"/>
        </a:defRPr>
      </a:lvl3pPr>
      <a:lvl4pPr marL="2301875" marR="0" indent="-396875" algn="l" defTabSz="825500" eaLnBrk="1" latinLnBrk="0" hangingPunct="1">
        <a:lnSpc>
          <a:spcPct val="150000"/>
        </a:lnSpc>
        <a:spcBef>
          <a:spcPts val="0"/>
        </a:spcBef>
        <a:spcAft>
          <a:spcPts val="0"/>
        </a:spcAft>
        <a:buClrTx/>
        <a:buSzPct val="125000"/>
        <a:buFontTx/>
        <a:buChar char="•"/>
        <a:tabLst/>
        <a:defRPr sz="3000" b="0" i="0" u="none" strike="noStrike" cap="none" spc="0" baseline="0">
          <a:solidFill>
            <a:srgbClr val="000000"/>
          </a:solidFill>
          <a:uFillTx/>
          <a:latin typeface="Helvetica Neue"/>
          <a:ea typeface="Helvetica Neue"/>
          <a:cs typeface="Helvetica Neue"/>
          <a:sym typeface="Helvetica Neue"/>
        </a:defRPr>
      </a:lvl4pPr>
      <a:lvl5pPr marL="2936875" marR="0" indent="-396875" algn="l" defTabSz="825500" eaLnBrk="1" latinLnBrk="0" hangingPunct="1">
        <a:lnSpc>
          <a:spcPct val="150000"/>
        </a:lnSpc>
        <a:spcBef>
          <a:spcPts val="0"/>
        </a:spcBef>
        <a:spcAft>
          <a:spcPts val="0"/>
        </a:spcAft>
        <a:buClrTx/>
        <a:buSzPct val="125000"/>
        <a:buFontTx/>
        <a:buChar char="•"/>
        <a:tabLst/>
        <a:defRPr sz="3000" b="0" i="0" u="none" strike="noStrike" cap="none" spc="0" baseline="0">
          <a:solidFill>
            <a:srgbClr val="000000"/>
          </a:solidFill>
          <a:uFillTx/>
          <a:latin typeface="Helvetica Neue"/>
          <a:ea typeface="Helvetica Neue"/>
          <a:cs typeface="Helvetica Neue"/>
          <a:sym typeface="Helvetica Neue"/>
        </a:defRPr>
      </a:lvl5pPr>
      <a:lvl6pPr marL="3571875" marR="0" indent="-396875" algn="l" defTabSz="825500" eaLnBrk="1" latinLnBrk="0" hangingPunct="1">
        <a:lnSpc>
          <a:spcPct val="150000"/>
        </a:lnSpc>
        <a:spcBef>
          <a:spcPts val="0"/>
        </a:spcBef>
        <a:spcAft>
          <a:spcPts val="0"/>
        </a:spcAft>
        <a:buClrTx/>
        <a:buSzPct val="125000"/>
        <a:buFontTx/>
        <a:buChar char="•"/>
        <a:tabLst/>
        <a:defRPr sz="3000" b="0" i="0" u="none" strike="noStrike" cap="none" spc="0" baseline="0">
          <a:solidFill>
            <a:srgbClr val="000000"/>
          </a:solidFill>
          <a:uFillTx/>
          <a:latin typeface="Helvetica Neue"/>
          <a:ea typeface="Helvetica Neue"/>
          <a:cs typeface="Helvetica Neue"/>
          <a:sym typeface="Helvetica Neue"/>
        </a:defRPr>
      </a:lvl6pPr>
      <a:lvl7pPr marL="4206875" marR="0" indent="-396875" algn="l" defTabSz="825500" eaLnBrk="1" latinLnBrk="0" hangingPunct="1">
        <a:lnSpc>
          <a:spcPct val="150000"/>
        </a:lnSpc>
        <a:spcBef>
          <a:spcPts val="0"/>
        </a:spcBef>
        <a:spcAft>
          <a:spcPts val="0"/>
        </a:spcAft>
        <a:buClrTx/>
        <a:buSzPct val="125000"/>
        <a:buFontTx/>
        <a:buChar char="•"/>
        <a:tabLst/>
        <a:defRPr sz="3000" b="0" i="0" u="none" strike="noStrike" cap="none" spc="0" baseline="0">
          <a:solidFill>
            <a:srgbClr val="000000"/>
          </a:solidFill>
          <a:uFillTx/>
          <a:latin typeface="Helvetica Neue"/>
          <a:ea typeface="Helvetica Neue"/>
          <a:cs typeface="Helvetica Neue"/>
          <a:sym typeface="Helvetica Neue"/>
        </a:defRPr>
      </a:lvl7pPr>
      <a:lvl8pPr marL="4841875" marR="0" indent="-396875" algn="l" defTabSz="825500" eaLnBrk="1" latinLnBrk="0" hangingPunct="1">
        <a:lnSpc>
          <a:spcPct val="150000"/>
        </a:lnSpc>
        <a:spcBef>
          <a:spcPts val="0"/>
        </a:spcBef>
        <a:spcAft>
          <a:spcPts val="0"/>
        </a:spcAft>
        <a:buClrTx/>
        <a:buSzPct val="125000"/>
        <a:buFontTx/>
        <a:buChar char="•"/>
        <a:tabLst/>
        <a:defRPr sz="3000" b="0" i="0" u="none" strike="noStrike" cap="none" spc="0" baseline="0">
          <a:solidFill>
            <a:srgbClr val="000000"/>
          </a:solidFill>
          <a:uFillTx/>
          <a:latin typeface="Helvetica Neue"/>
          <a:ea typeface="Helvetica Neue"/>
          <a:cs typeface="Helvetica Neue"/>
          <a:sym typeface="Helvetica Neue"/>
        </a:defRPr>
      </a:lvl8pPr>
      <a:lvl9pPr marL="5476875" marR="0" indent="-396875" algn="l" defTabSz="825500" eaLnBrk="1" latinLnBrk="0" hangingPunct="1">
        <a:lnSpc>
          <a:spcPct val="150000"/>
        </a:lnSpc>
        <a:spcBef>
          <a:spcPts val="0"/>
        </a:spcBef>
        <a:spcAft>
          <a:spcPts val="0"/>
        </a:spcAft>
        <a:buClrTx/>
        <a:buSzPct val="125000"/>
        <a:buFontTx/>
        <a:buChar char="•"/>
        <a:tabLst/>
        <a:defRPr sz="30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eaLnBrk="1" latinLnBrk="0" hangingPunct="1">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228600" algn="ctr" defTabSz="825500" eaLnBrk="1" latinLnBrk="0" hangingPunct="1">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457200" algn="ctr" defTabSz="825500" eaLnBrk="1" latinLnBrk="0" hangingPunct="1">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685800" algn="ctr" defTabSz="825500" eaLnBrk="1" latinLnBrk="0" hangingPunct="1">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914400" algn="ctr" defTabSz="825500" eaLnBrk="1" latinLnBrk="0" hangingPunct="1">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1143000" algn="ctr" defTabSz="825500" eaLnBrk="1" latinLnBrk="0" hangingPunct="1">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1371600" algn="ctr" defTabSz="825500" eaLnBrk="1" latinLnBrk="0" hangingPunct="1">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1600200" algn="ctr" defTabSz="825500" eaLnBrk="1" latinLnBrk="0" hangingPunct="1">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1828800" algn="ctr" defTabSz="825500" eaLnBrk="1" latinLnBrk="0" hangingPunct="1">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8936141"/>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Lst>
  <p:transition spd="med"/>
  <p:txStyles>
    <p:titleStyle>
      <a:lvl1pPr marL="0" marR="0" indent="0" algn="l" defTabSz="825500" eaLnBrk="1" latinLnBrk="0" hangingPunct="1">
        <a:lnSpc>
          <a:spcPct val="100000"/>
        </a:lnSpc>
        <a:spcBef>
          <a:spcPts val="0"/>
        </a:spcBef>
        <a:spcAft>
          <a:spcPts val="0"/>
        </a:spcAft>
        <a:buClrTx/>
        <a:buSzTx/>
        <a:buFontTx/>
        <a:buNone/>
        <a:tabLst/>
        <a:defRPr sz="4800" b="1" i="0" u="none" strike="noStrike" cap="all" spc="0" baseline="0">
          <a:solidFill>
            <a:srgbClr val="005AAA"/>
          </a:solidFill>
          <a:uFillTx/>
          <a:latin typeface="Montserrat Bold"/>
          <a:ea typeface="Montserrat Bold"/>
          <a:cs typeface="Montserrat Bold"/>
          <a:sym typeface="Montserrat Bold"/>
        </a:defRPr>
      </a:lvl1pPr>
      <a:lvl2pPr marL="0" marR="0" indent="0" algn="ctr" defTabSz="825500" eaLnBrk="1" latinLnBrk="0" hangingPunct="1">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2pPr>
      <a:lvl3pPr marL="0" marR="0" indent="0" algn="ctr" defTabSz="825500" eaLnBrk="1" latinLnBrk="0" hangingPunct="1">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3pPr>
      <a:lvl4pPr marL="0" marR="0" indent="0" algn="ctr" defTabSz="825500" eaLnBrk="1" latinLnBrk="0" hangingPunct="1">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4pPr>
      <a:lvl5pPr marL="0" marR="0" indent="0" algn="ctr" defTabSz="825500" eaLnBrk="1" latinLnBrk="0" hangingPunct="1">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5pPr>
      <a:lvl6pPr marL="0" marR="0" indent="0" algn="ctr" defTabSz="825500" eaLnBrk="1" latinLnBrk="0" hangingPunct="1">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6pPr>
      <a:lvl7pPr marL="0" marR="0" indent="0" algn="ctr" defTabSz="825500" eaLnBrk="1" latinLnBrk="0" hangingPunct="1">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7pPr>
      <a:lvl8pPr marL="0" marR="0" indent="0" algn="ctr" defTabSz="825500" eaLnBrk="1" latinLnBrk="0" hangingPunct="1">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8pPr>
      <a:lvl9pPr marL="0" marR="0" indent="0" algn="ctr" defTabSz="825500" eaLnBrk="1" latinLnBrk="0" hangingPunct="1">
        <a:lnSpc>
          <a:spcPct val="100000"/>
        </a:lnSpc>
        <a:spcBef>
          <a:spcPts val="0"/>
        </a:spcBef>
        <a:spcAft>
          <a:spcPts val="0"/>
        </a:spcAft>
        <a:buClrTx/>
        <a:buSzTx/>
        <a:buFontTx/>
        <a:buNone/>
        <a:tabLst/>
        <a:defRPr sz="20000" b="0" i="0" u="none" strike="noStrike" cap="all" spc="-1000" baseline="0">
          <a:solidFill>
            <a:srgbClr val="000000"/>
          </a:solidFill>
          <a:uFillTx/>
          <a:latin typeface="Montserrat Bold"/>
          <a:ea typeface="Montserrat Bold"/>
          <a:cs typeface="Montserrat Bold"/>
          <a:sym typeface="Montserrat Bold"/>
        </a:defRPr>
      </a:lvl9pPr>
    </p:titleStyle>
    <p:bodyStyle>
      <a:lvl1pPr marL="396874" marR="0" indent="-396874" algn="l" defTabSz="825500" eaLnBrk="1" latinLnBrk="0" hangingPunct="1">
        <a:lnSpc>
          <a:spcPct val="150000"/>
        </a:lnSpc>
        <a:spcBef>
          <a:spcPts val="0"/>
        </a:spcBef>
        <a:spcAft>
          <a:spcPts val="0"/>
        </a:spcAft>
        <a:buClrTx/>
        <a:buSzPct val="125000"/>
        <a:buFontTx/>
        <a:buChar char="•"/>
        <a:tabLst/>
        <a:defRPr sz="3000" b="0" i="0" u="none" strike="noStrike" cap="none" spc="0" baseline="0">
          <a:solidFill>
            <a:srgbClr val="000000"/>
          </a:solidFill>
          <a:uFillTx/>
          <a:latin typeface="Helvetica Neue"/>
          <a:ea typeface="Helvetica Neue"/>
          <a:cs typeface="Helvetica Neue"/>
          <a:sym typeface="Helvetica Neue"/>
        </a:defRPr>
      </a:lvl1pPr>
      <a:lvl2pPr marL="1031876" marR="0" indent="-396876" algn="l" defTabSz="825500" eaLnBrk="1" latinLnBrk="0" hangingPunct="1">
        <a:lnSpc>
          <a:spcPct val="150000"/>
        </a:lnSpc>
        <a:spcBef>
          <a:spcPts val="0"/>
        </a:spcBef>
        <a:spcAft>
          <a:spcPts val="0"/>
        </a:spcAft>
        <a:buClrTx/>
        <a:buSzPct val="125000"/>
        <a:buFontTx/>
        <a:buChar char="•"/>
        <a:tabLst/>
        <a:defRPr sz="3000" b="0" i="0" u="none" strike="noStrike" cap="none" spc="0" baseline="0">
          <a:solidFill>
            <a:srgbClr val="000000"/>
          </a:solidFill>
          <a:uFillTx/>
          <a:latin typeface="Helvetica Neue"/>
          <a:ea typeface="Helvetica Neue"/>
          <a:cs typeface="Helvetica Neue"/>
          <a:sym typeface="Helvetica Neue"/>
        </a:defRPr>
      </a:lvl2pPr>
      <a:lvl3pPr marL="1666876" marR="0" indent="-396876" algn="l" defTabSz="825500" eaLnBrk="1" latinLnBrk="0" hangingPunct="1">
        <a:lnSpc>
          <a:spcPct val="150000"/>
        </a:lnSpc>
        <a:spcBef>
          <a:spcPts val="0"/>
        </a:spcBef>
        <a:spcAft>
          <a:spcPts val="0"/>
        </a:spcAft>
        <a:buClrTx/>
        <a:buSzPct val="125000"/>
        <a:buFontTx/>
        <a:buChar char="•"/>
        <a:tabLst/>
        <a:defRPr sz="3000" b="0" i="0" u="none" strike="noStrike" cap="none" spc="0" baseline="0">
          <a:solidFill>
            <a:srgbClr val="000000"/>
          </a:solidFill>
          <a:uFillTx/>
          <a:latin typeface="Helvetica Neue"/>
          <a:ea typeface="Helvetica Neue"/>
          <a:cs typeface="Helvetica Neue"/>
          <a:sym typeface="Helvetica Neue"/>
        </a:defRPr>
      </a:lvl3pPr>
      <a:lvl4pPr marL="2301876" marR="0" indent="-396876" algn="l" defTabSz="825500" eaLnBrk="1" latinLnBrk="0" hangingPunct="1">
        <a:lnSpc>
          <a:spcPct val="150000"/>
        </a:lnSpc>
        <a:spcBef>
          <a:spcPts val="0"/>
        </a:spcBef>
        <a:spcAft>
          <a:spcPts val="0"/>
        </a:spcAft>
        <a:buClrTx/>
        <a:buSzPct val="125000"/>
        <a:buFontTx/>
        <a:buChar char="•"/>
        <a:tabLst/>
        <a:defRPr sz="3000" b="0" i="0" u="none" strike="noStrike" cap="none" spc="0" baseline="0">
          <a:solidFill>
            <a:srgbClr val="000000"/>
          </a:solidFill>
          <a:uFillTx/>
          <a:latin typeface="Helvetica Neue"/>
          <a:ea typeface="Helvetica Neue"/>
          <a:cs typeface="Helvetica Neue"/>
          <a:sym typeface="Helvetica Neue"/>
        </a:defRPr>
      </a:lvl4pPr>
      <a:lvl5pPr marL="2936876" marR="0" indent="-396876" algn="l" defTabSz="825500" eaLnBrk="1" latinLnBrk="0" hangingPunct="1">
        <a:lnSpc>
          <a:spcPct val="150000"/>
        </a:lnSpc>
        <a:spcBef>
          <a:spcPts val="0"/>
        </a:spcBef>
        <a:spcAft>
          <a:spcPts val="0"/>
        </a:spcAft>
        <a:buClrTx/>
        <a:buSzPct val="125000"/>
        <a:buFontTx/>
        <a:buChar char="•"/>
        <a:tabLst/>
        <a:defRPr sz="3000" b="0" i="0" u="none" strike="noStrike" cap="none" spc="0" baseline="0">
          <a:solidFill>
            <a:srgbClr val="000000"/>
          </a:solidFill>
          <a:uFillTx/>
          <a:latin typeface="Helvetica Neue"/>
          <a:ea typeface="Helvetica Neue"/>
          <a:cs typeface="Helvetica Neue"/>
          <a:sym typeface="Helvetica Neue"/>
        </a:defRPr>
      </a:lvl5pPr>
      <a:lvl6pPr marL="3571876" marR="0" indent="-396876" algn="l" defTabSz="825500" eaLnBrk="1" latinLnBrk="0" hangingPunct="1">
        <a:lnSpc>
          <a:spcPct val="150000"/>
        </a:lnSpc>
        <a:spcBef>
          <a:spcPts val="0"/>
        </a:spcBef>
        <a:spcAft>
          <a:spcPts val="0"/>
        </a:spcAft>
        <a:buClrTx/>
        <a:buSzPct val="125000"/>
        <a:buFontTx/>
        <a:buChar char="•"/>
        <a:tabLst/>
        <a:defRPr sz="3000" b="0" i="0" u="none" strike="noStrike" cap="none" spc="0" baseline="0">
          <a:solidFill>
            <a:srgbClr val="000000"/>
          </a:solidFill>
          <a:uFillTx/>
          <a:latin typeface="Helvetica Neue"/>
          <a:ea typeface="Helvetica Neue"/>
          <a:cs typeface="Helvetica Neue"/>
          <a:sym typeface="Helvetica Neue"/>
        </a:defRPr>
      </a:lvl6pPr>
      <a:lvl7pPr marL="4206876" marR="0" indent="-396876" algn="l" defTabSz="825500" eaLnBrk="1" latinLnBrk="0" hangingPunct="1">
        <a:lnSpc>
          <a:spcPct val="150000"/>
        </a:lnSpc>
        <a:spcBef>
          <a:spcPts val="0"/>
        </a:spcBef>
        <a:spcAft>
          <a:spcPts val="0"/>
        </a:spcAft>
        <a:buClrTx/>
        <a:buSzPct val="125000"/>
        <a:buFontTx/>
        <a:buChar char="•"/>
        <a:tabLst/>
        <a:defRPr sz="3000" b="0" i="0" u="none" strike="noStrike" cap="none" spc="0" baseline="0">
          <a:solidFill>
            <a:srgbClr val="000000"/>
          </a:solidFill>
          <a:uFillTx/>
          <a:latin typeface="Helvetica Neue"/>
          <a:ea typeface="Helvetica Neue"/>
          <a:cs typeface="Helvetica Neue"/>
          <a:sym typeface="Helvetica Neue"/>
        </a:defRPr>
      </a:lvl7pPr>
      <a:lvl8pPr marL="4841876" marR="0" indent="-396876" algn="l" defTabSz="825500" eaLnBrk="1" latinLnBrk="0" hangingPunct="1">
        <a:lnSpc>
          <a:spcPct val="150000"/>
        </a:lnSpc>
        <a:spcBef>
          <a:spcPts val="0"/>
        </a:spcBef>
        <a:spcAft>
          <a:spcPts val="0"/>
        </a:spcAft>
        <a:buClrTx/>
        <a:buSzPct val="125000"/>
        <a:buFontTx/>
        <a:buChar char="•"/>
        <a:tabLst/>
        <a:defRPr sz="3000" b="0" i="0" u="none" strike="noStrike" cap="none" spc="0" baseline="0">
          <a:solidFill>
            <a:srgbClr val="000000"/>
          </a:solidFill>
          <a:uFillTx/>
          <a:latin typeface="Helvetica Neue"/>
          <a:ea typeface="Helvetica Neue"/>
          <a:cs typeface="Helvetica Neue"/>
          <a:sym typeface="Helvetica Neue"/>
        </a:defRPr>
      </a:lvl8pPr>
      <a:lvl9pPr marL="5476876" marR="0" indent="-396876" algn="l" defTabSz="825500" eaLnBrk="1" latinLnBrk="0" hangingPunct="1">
        <a:lnSpc>
          <a:spcPct val="150000"/>
        </a:lnSpc>
        <a:spcBef>
          <a:spcPts val="0"/>
        </a:spcBef>
        <a:spcAft>
          <a:spcPts val="0"/>
        </a:spcAft>
        <a:buClrTx/>
        <a:buSzPct val="125000"/>
        <a:buFontTx/>
        <a:buChar char="•"/>
        <a:tabLst/>
        <a:defRPr sz="30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eaLnBrk="1" latinLnBrk="0" hangingPunct="1">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228600" algn="ctr" defTabSz="825500" eaLnBrk="1" latinLnBrk="0" hangingPunct="1">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457200" algn="ctr" defTabSz="825500" eaLnBrk="1" latinLnBrk="0" hangingPunct="1">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685800" algn="ctr" defTabSz="825500" eaLnBrk="1" latinLnBrk="0" hangingPunct="1">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914400" algn="ctr" defTabSz="825500" eaLnBrk="1" latinLnBrk="0" hangingPunct="1">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1143000" algn="ctr" defTabSz="825500" eaLnBrk="1" latinLnBrk="0" hangingPunct="1">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1371600" algn="ctr" defTabSz="825500" eaLnBrk="1" latinLnBrk="0" hangingPunct="1">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1600200" algn="ctr" defTabSz="825500" eaLnBrk="1" latinLnBrk="0" hangingPunct="1">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1828800" algn="ctr" defTabSz="825500" eaLnBrk="1" latinLnBrk="0" hangingPunct="1">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8.xml"/><Relationship Id="rId6" Type="http://schemas.openxmlformats.org/officeDocument/2006/relationships/image" Target="../media/image8.png"/><Relationship Id="rId5" Type="http://schemas.openxmlformats.org/officeDocument/2006/relationships/chart" Target="../charts/chart1.xm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8.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1.emf"/><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8.xml"/><Relationship Id="rId5" Type="http://schemas.openxmlformats.org/officeDocument/2006/relationships/image" Target="../media/image8.png"/><Relationship Id="rId4" Type="http://schemas.openxmlformats.org/officeDocument/2006/relationships/image" Target="../media/image1.emf"/></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8.xml"/><Relationship Id="rId5" Type="http://schemas.openxmlformats.org/officeDocument/2006/relationships/image" Target="../media/image16.png"/><Relationship Id="rId4" Type="http://schemas.openxmlformats.org/officeDocument/2006/relationships/image" Target="../media/image1.emf"/></Relationships>
</file>

<file path=ppt/slides/_rels/slide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7.png"/><Relationship Id="rId7"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48.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emf"/><Relationship Id="rId9" Type="http://schemas.openxmlformats.org/officeDocument/2006/relationships/image" Target="../media/image21.jpeg"/></Relationships>
</file>

<file path=ppt/slides/_rels/slide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5BAA"/>
        </a:solidFill>
        <a:effectLst/>
      </p:bgPr>
    </p:bg>
    <p:spTree>
      <p:nvGrpSpPr>
        <p:cNvPr id="1" name=""/>
        <p:cNvGrpSpPr/>
        <p:nvPr/>
      </p:nvGrpSpPr>
      <p:grpSpPr>
        <a:xfrm>
          <a:off x="0" y="0"/>
          <a:ext cx="0" cy="0"/>
          <a:chOff x="0" y="0"/>
          <a:chExt cx="0" cy="0"/>
        </a:xfrm>
      </p:grpSpPr>
      <p:sp>
        <p:nvSpPr>
          <p:cNvPr id="11" name="about us"/>
          <p:cNvSpPr txBox="1"/>
          <p:nvPr/>
        </p:nvSpPr>
        <p:spPr>
          <a:xfrm>
            <a:off x="5634378" y="12255778"/>
            <a:ext cx="12932229" cy="790794"/>
          </a:xfrm>
          <a:prstGeom prst="rect">
            <a:avLst/>
          </a:prstGeom>
          <a:ln w="254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spAutoFit/>
          </a:bodyPr>
          <a:lstStyle>
            <a:lvl1pPr>
              <a:lnSpc>
                <a:spcPct val="80000"/>
              </a:lnSpc>
              <a:defRPr sz="12300" b="1" cap="all" spc="-615">
                <a:solidFill>
                  <a:schemeClr val="accent1">
                    <a:lumOff val="-9999"/>
                  </a:schemeClr>
                </a:solidFill>
                <a:latin typeface="IBM Plex Sans"/>
                <a:ea typeface="IBM Plex Sans"/>
                <a:cs typeface="IBM Plex Sans"/>
                <a:sym typeface="IBM Plex Sans"/>
              </a:defRPr>
            </a:lvl1pPr>
          </a:lstStyle>
          <a:p>
            <a:pPr algn="ctr">
              <a:defRPr sz="12300" b="1" cap="all" spc="-615">
                <a:solidFill>
                  <a:srgbClr val="000000"/>
                </a:solidFill>
                <a:latin typeface="IBM Plex Sans"/>
                <a:ea typeface="IBM Plex Sans"/>
                <a:cs typeface="IBM Plex Sans"/>
                <a:sym typeface="IBM Plex Sans"/>
              </a:defRPr>
            </a:pPr>
            <a:r>
              <a:rPr lang="mn-MN" sz="3200" b="0" spc="0" dirty="0">
                <a:solidFill>
                  <a:schemeClr val="bg1"/>
                </a:solidFill>
                <a:latin typeface="Montserrat" panose="00000500000000000000" pitchFamily="2" charset="0"/>
              </a:rPr>
              <a:t>чингис хот</a:t>
            </a:r>
          </a:p>
          <a:p>
            <a:pPr algn="ctr">
              <a:defRPr sz="12300" b="1" cap="all" spc="-615">
                <a:solidFill>
                  <a:srgbClr val="000000"/>
                </a:solidFill>
                <a:latin typeface="IBM Plex Sans"/>
                <a:ea typeface="IBM Plex Sans"/>
                <a:cs typeface="IBM Plex Sans"/>
                <a:sym typeface="IBM Plex Sans"/>
              </a:defRPr>
            </a:pPr>
            <a:r>
              <a:rPr lang="mn-MN" sz="3200" b="0" spc="0" dirty="0">
                <a:solidFill>
                  <a:schemeClr val="bg1"/>
                </a:solidFill>
                <a:latin typeface="Montserrat" panose="00000500000000000000" pitchFamily="2" charset="0"/>
              </a:rPr>
              <a:t>2023</a:t>
            </a:r>
            <a:r>
              <a:rPr lang="en-US" sz="3200" b="0" spc="0" dirty="0">
                <a:solidFill>
                  <a:schemeClr val="bg1"/>
                </a:solidFill>
                <a:latin typeface="Montserrat" panose="00000500000000000000" pitchFamily="2" charset="0"/>
              </a:rPr>
              <a:t>.</a:t>
            </a:r>
            <a:r>
              <a:rPr lang="mn-MN" sz="3200" b="0" spc="0" dirty="0">
                <a:solidFill>
                  <a:schemeClr val="bg1"/>
                </a:solidFill>
                <a:latin typeface="Montserrat" panose="00000500000000000000" pitchFamily="2" charset="0"/>
              </a:rPr>
              <a:t>12</a:t>
            </a:r>
            <a:r>
              <a:rPr lang="en-US" sz="3200" b="0" spc="0" dirty="0">
                <a:solidFill>
                  <a:schemeClr val="bg1"/>
                </a:solidFill>
                <a:latin typeface="Montserrat" panose="00000500000000000000" pitchFamily="2" charset="0"/>
              </a:rPr>
              <a:t>.</a:t>
            </a:r>
            <a:r>
              <a:rPr lang="mn-MN" sz="3200" b="0" spc="0" dirty="0">
                <a:solidFill>
                  <a:schemeClr val="bg1"/>
                </a:solidFill>
                <a:latin typeface="Montserrat" panose="00000500000000000000" pitchFamily="2" charset="0"/>
              </a:rPr>
              <a:t>28</a:t>
            </a:r>
          </a:p>
        </p:txBody>
      </p:sp>
      <p:sp>
        <p:nvSpPr>
          <p:cNvPr id="39" name="Freeform 16"/>
          <p:cNvSpPr>
            <a:spLocks noEditPoints="1"/>
          </p:cNvSpPr>
          <p:nvPr/>
        </p:nvSpPr>
        <p:spPr bwMode="auto">
          <a:xfrm>
            <a:off x="12725401" y="9371013"/>
            <a:ext cx="11682412" cy="6591300"/>
          </a:xfrm>
          <a:custGeom>
            <a:avLst/>
            <a:gdLst>
              <a:gd name="T0" fmla="*/ 2483 w 7359"/>
              <a:gd name="T1" fmla="*/ 3320 h 4152"/>
              <a:gd name="T2" fmla="*/ 3039 w 7359"/>
              <a:gd name="T3" fmla="*/ 3320 h 4152"/>
              <a:gd name="T4" fmla="*/ 3039 w 7359"/>
              <a:gd name="T5" fmla="*/ 1508 h 4152"/>
              <a:gd name="T6" fmla="*/ 2483 w 7359"/>
              <a:gd name="T7" fmla="*/ 1828 h 4152"/>
              <a:gd name="T8" fmla="*/ 2483 w 7359"/>
              <a:gd name="T9" fmla="*/ 3320 h 4152"/>
              <a:gd name="T10" fmla="*/ 4700 w 7359"/>
              <a:gd name="T11" fmla="*/ 1697 h 4152"/>
              <a:gd name="T12" fmla="*/ 7359 w 7359"/>
              <a:gd name="T13" fmla="*/ 0 h 4152"/>
              <a:gd name="T14" fmla="*/ 4700 w 7359"/>
              <a:gd name="T15" fmla="*/ 1458 h 4152"/>
              <a:gd name="T16" fmla="*/ 3618 w 7359"/>
              <a:gd name="T17" fmla="*/ 866 h 4152"/>
              <a:gd name="T18" fmla="*/ 114 w 7359"/>
              <a:gd name="T19" fmla="*/ 2839 h 4152"/>
              <a:gd name="T20" fmla="*/ 0 w 7359"/>
              <a:gd name="T21" fmla="*/ 3162 h 4152"/>
              <a:gd name="T22" fmla="*/ 3618 w 7359"/>
              <a:gd name="T23" fmla="*/ 1089 h 4152"/>
              <a:gd name="T24" fmla="*/ 4700 w 7359"/>
              <a:gd name="T25" fmla="*/ 1697 h 4152"/>
              <a:gd name="T26" fmla="*/ 3918 w 7359"/>
              <a:gd name="T27" fmla="*/ 3320 h 4152"/>
              <a:gd name="T28" fmla="*/ 4471 w 7359"/>
              <a:gd name="T29" fmla="*/ 3320 h 4152"/>
              <a:gd name="T30" fmla="*/ 4471 w 7359"/>
              <a:gd name="T31" fmla="*/ 1666 h 4152"/>
              <a:gd name="T32" fmla="*/ 3918 w 7359"/>
              <a:gd name="T33" fmla="*/ 1362 h 4152"/>
              <a:gd name="T34" fmla="*/ 3918 w 7359"/>
              <a:gd name="T35" fmla="*/ 3320 h 4152"/>
              <a:gd name="T36" fmla="*/ 4638 w 7359"/>
              <a:gd name="T37" fmla="*/ 1756 h 4152"/>
              <a:gd name="T38" fmla="*/ 4638 w 7359"/>
              <a:gd name="T39" fmla="*/ 3320 h 4152"/>
              <a:gd name="T40" fmla="*/ 5195 w 7359"/>
              <a:gd name="T41" fmla="*/ 3320 h 4152"/>
              <a:gd name="T42" fmla="*/ 5195 w 7359"/>
              <a:gd name="T43" fmla="*/ 1468 h 4152"/>
              <a:gd name="T44" fmla="*/ 4697 w 7359"/>
              <a:gd name="T45" fmla="*/ 1787 h 4152"/>
              <a:gd name="T46" fmla="*/ 4638 w 7359"/>
              <a:gd name="T47" fmla="*/ 1756 h 4152"/>
              <a:gd name="T48" fmla="*/ 5358 w 7359"/>
              <a:gd name="T49" fmla="*/ 3320 h 4152"/>
              <a:gd name="T50" fmla="*/ 5915 w 7359"/>
              <a:gd name="T51" fmla="*/ 3320 h 4152"/>
              <a:gd name="T52" fmla="*/ 5915 w 7359"/>
              <a:gd name="T53" fmla="*/ 1005 h 4152"/>
              <a:gd name="T54" fmla="*/ 5358 w 7359"/>
              <a:gd name="T55" fmla="*/ 1362 h 4152"/>
              <a:gd name="T56" fmla="*/ 5358 w 7359"/>
              <a:gd name="T57" fmla="*/ 3320 h 4152"/>
              <a:gd name="T58" fmla="*/ 6802 w 7359"/>
              <a:gd name="T59" fmla="*/ 3320 h 4152"/>
              <a:gd name="T60" fmla="*/ 7359 w 7359"/>
              <a:gd name="T61" fmla="*/ 3320 h 4152"/>
              <a:gd name="T62" fmla="*/ 7359 w 7359"/>
              <a:gd name="T63" fmla="*/ 74 h 4152"/>
              <a:gd name="T64" fmla="*/ 6802 w 7359"/>
              <a:gd name="T65" fmla="*/ 434 h 4152"/>
              <a:gd name="T66" fmla="*/ 6802 w 7359"/>
              <a:gd name="T67" fmla="*/ 3320 h 4152"/>
              <a:gd name="T68" fmla="*/ 3216 w 7359"/>
              <a:gd name="T69" fmla="*/ 1409 h 4152"/>
              <a:gd name="T70" fmla="*/ 3216 w 7359"/>
              <a:gd name="T71" fmla="*/ 3320 h 4152"/>
              <a:gd name="T72" fmla="*/ 3772 w 7359"/>
              <a:gd name="T73" fmla="*/ 3320 h 4152"/>
              <a:gd name="T74" fmla="*/ 3772 w 7359"/>
              <a:gd name="T75" fmla="*/ 1285 h 4152"/>
              <a:gd name="T76" fmla="*/ 3596 w 7359"/>
              <a:gd name="T77" fmla="*/ 1188 h 4152"/>
              <a:gd name="T78" fmla="*/ 3216 w 7359"/>
              <a:gd name="T79" fmla="*/ 1409 h 4152"/>
              <a:gd name="T80" fmla="*/ 6082 w 7359"/>
              <a:gd name="T81" fmla="*/ 3320 h 4152"/>
              <a:gd name="T82" fmla="*/ 6639 w 7359"/>
              <a:gd name="T83" fmla="*/ 3320 h 4152"/>
              <a:gd name="T84" fmla="*/ 6639 w 7359"/>
              <a:gd name="T85" fmla="*/ 540 h 4152"/>
              <a:gd name="T86" fmla="*/ 6082 w 7359"/>
              <a:gd name="T87" fmla="*/ 897 h 4152"/>
              <a:gd name="T88" fmla="*/ 6082 w 7359"/>
              <a:gd name="T89" fmla="*/ 3320 h 4152"/>
              <a:gd name="T90" fmla="*/ 1741 w 7359"/>
              <a:gd name="T91" fmla="*/ 3724 h 4152"/>
              <a:gd name="T92" fmla="*/ 2297 w 7359"/>
              <a:gd name="T93" fmla="*/ 3724 h 4152"/>
              <a:gd name="T94" fmla="*/ 2297 w 7359"/>
              <a:gd name="T95" fmla="*/ 1915 h 4152"/>
              <a:gd name="T96" fmla="*/ 1741 w 7359"/>
              <a:gd name="T97" fmla="*/ 2231 h 4152"/>
              <a:gd name="T98" fmla="*/ 1741 w 7359"/>
              <a:gd name="T99" fmla="*/ 3724 h 4152"/>
              <a:gd name="T100" fmla="*/ 1014 w 7359"/>
              <a:gd name="T101" fmla="*/ 4152 h 4152"/>
              <a:gd name="T102" fmla="*/ 1568 w 7359"/>
              <a:gd name="T103" fmla="*/ 4152 h 4152"/>
              <a:gd name="T104" fmla="*/ 1568 w 7359"/>
              <a:gd name="T105" fmla="*/ 2343 h 4152"/>
              <a:gd name="T106" fmla="*/ 1014 w 7359"/>
              <a:gd name="T107" fmla="*/ 2659 h 4152"/>
              <a:gd name="T108" fmla="*/ 1014 w 7359"/>
              <a:gd name="T109" fmla="*/ 4152 h 4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359" h="4152">
                <a:moveTo>
                  <a:pt x="2483" y="3320"/>
                </a:moveTo>
                <a:lnTo>
                  <a:pt x="3039" y="3320"/>
                </a:lnTo>
                <a:lnTo>
                  <a:pt x="3039" y="1508"/>
                </a:lnTo>
                <a:lnTo>
                  <a:pt x="2483" y="1828"/>
                </a:lnTo>
                <a:lnTo>
                  <a:pt x="2483" y="3320"/>
                </a:lnTo>
                <a:close/>
                <a:moveTo>
                  <a:pt x="4700" y="1697"/>
                </a:moveTo>
                <a:lnTo>
                  <a:pt x="7359" y="0"/>
                </a:lnTo>
                <a:lnTo>
                  <a:pt x="4700" y="1458"/>
                </a:lnTo>
                <a:lnTo>
                  <a:pt x="3618" y="866"/>
                </a:lnTo>
                <a:lnTo>
                  <a:pt x="114" y="2839"/>
                </a:lnTo>
                <a:lnTo>
                  <a:pt x="0" y="3162"/>
                </a:lnTo>
                <a:lnTo>
                  <a:pt x="3618" y="1089"/>
                </a:lnTo>
                <a:lnTo>
                  <a:pt x="4700" y="1697"/>
                </a:lnTo>
                <a:close/>
                <a:moveTo>
                  <a:pt x="3918" y="3320"/>
                </a:moveTo>
                <a:lnTo>
                  <a:pt x="4471" y="3320"/>
                </a:lnTo>
                <a:lnTo>
                  <a:pt x="4471" y="1666"/>
                </a:lnTo>
                <a:lnTo>
                  <a:pt x="3918" y="1362"/>
                </a:lnTo>
                <a:lnTo>
                  <a:pt x="3918" y="3320"/>
                </a:lnTo>
                <a:close/>
                <a:moveTo>
                  <a:pt x="4638" y="1756"/>
                </a:moveTo>
                <a:lnTo>
                  <a:pt x="4638" y="3320"/>
                </a:lnTo>
                <a:lnTo>
                  <a:pt x="5195" y="3320"/>
                </a:lnTo>
                <a:lnTo>
                  <a:pt x="5195" y="1468"/>
                </a:lnTo>
                <a:lnTo>
                  <a:pt x="4697" y="1787"/>
                </a:lnTo>
                <a:lnTo>
                  <a:pt x="4638" y="1756"/>
                </a:lnTo>
                <a:close/>
                <a:moveTo>
                  <a:pt x="5358" y="3320"/>
                </a:moveTo>
                <a:lnTo>
                  <a:pt x="5915" y="3320"/>
                </a:lnTo>
                <a:lnTo>
                  <a:pt x="5915" y="1005"/>
                </a:lnTo>
                <a:lnTo>
                  <a:pt x="5358" y="1362"/>
                </a:lnTo>
                <a:lnTo>
                  <a:pt x="5358" y="3320"/>
                </a:lnTo>
                <a:close/>
                <a:moveTo>
                  <a:pt x="6802" y="3320"/>
                </a:moveTo>
                <a:lnTo>
                  <a:pt x="7359" y="3320"/>
                </a:lnTo>
                <a:lnTo>
                  <a:pt x="7359" y="74"/>
                </a:lnTo>
                <a:lnTo>
                  <a:pt x="6802" y="434"/>
                </a:lnTo>
                <a:lnTo>
                  <a:pt x="6802" y="3320"/>
                </a:lnTo>
                <a:close/>
                <a:moveTo>
                  <a:pt x="3216" y="1409"/>
                </a:moveTo>
                <a:lnTo>
                  <a:pt x="3216" y="3320"/>
                </a:lnTo>
                <a:lnTo>
                  <a:pt x="3772" y="3320"/>
                </a:lnTo>
                <a:lnTo>
                  <a:pt x="3772" y="1285"/>
                </a:lnTo>
                <a:lnTo>
                  <a:pt x="3596" y="1188"/>
                </a:lnTo>
                <a:lnTo>
                  <a:pt x="3216" y="1409"/>
                </a:lnTo>
                <a:close/>
                <a:moveTo>
                  <a:pt x="6082" y="3320"/>
                </a:moveTo>
                <a:lnTo>
                  <a:pt x="6639" y="3320"/>
                </a:lnTo>
                <a:lnTo>
                  <a:pt x="6639" y="540"/>
                </a:lnTo>
                <a:lnTo>
                  <a:pt x="6082" y="897"/>
                </a:lnTo>
                <a:lnTo>
                  <a:pt x="6082" y="3320"/>
                </a:lnTo>
                <a:close/>
                <a:moveTo>
                  <a:pt x="1741" y="3724"/>
                </a:moveTo>
                <a:lnTo>
                  <a:pt x="2297" y="3724"/>
                </a:lnTo>
                <a:lnTo>
                  <a:pt x="2297" y="1915"/>
                </a:lnTo>
                <a:lnTo>
                  <a:pt x="1741" y="2231"/>
                </a:lnTo>
                <a:lnTo>
                  <a:pt x="1741" y="3724"/>
                </a:lnTo>
                <a:close/>
                <a:moveTo>
                  <a:pt x="1014" y="4152"/>
                </a:moveTo>
                <a:lnTo>
                  <a:pt x="1568" y="4152"/>
                </a:lnTo>
                <a:lnTo>
                  <a:pt x="1568" y="2343"/>
                </a:lnTo>
                <a:lnTo>
                  <a:pt x="1014" y="2659"/>
                </a:lnTo>
                <a:lnTo>
                  <a:pt x="1014" y="4152"/>
                </a:ln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TextBox 4">
            <a:extLst>
              <a:ext uri="{FF2B5EF4-FFF2-40B4-BE49-F238E27FC236}">
                <a16:creationId xmlns:a16="http://schemas.microsoft.com/office/drawing/2014/main" id="{2B5840DA-7A34-6118-ABC4-99E0709B2046}"/>
              </a:ext>
            </a:extLst>
          </p:cNvPr>
          <p:cNvSpPr txBox="1"/>
          <p:nvPr/>
        </p:nvSpPr>
        <p:spPr>
          <a:xfrm>
            <a:off x="4364778" y="4692358"/>
            <a:ext cx="16045474" cy="3416320"/>
          </a:xfrm>
          <a:prstGeom prst="rect">
            <a:avLst/>
          </a:prstGeom>
          <a:noFill/>
        </p:spPr>
        <p:txBody>
          <a:bodyPr wrap="square" rtlCol="0">
            <a:spAutoFit/>
          </a:bodyPr>
          <a:lstStyle/>
          <a:p>
            <a:pPr algn="ctr">
              <a:lnSpc>
                <a:spcPct val="100000"/>
              </a:lnSpc>
            </a:pPr>
            <a:r>
              <a:rPr lang="mn-MN" sz="5400" b="1" cap="all" dirty="0">
                <a:solidFill>
                  <a:schemeClr val="bg1"/>
                </a:solidFill>
                <a:latin typeface="Montserrat" panose="00000500000000000000" pitchFamily="2" charset="0"/>
                <a:ea typeface="IBM Plex Sans"/>
                <a:cs typeface="IBM Plex Sans"/>
                <a:sym typeface="IBM Plex Sans"/>
              </a:rPr>
              <a:t>Хэнтий аймгийн 2023 оны жилийн эцсийн мал тооллогын урьдчилсан дүн</a:t>
            </a:r>
          </a:p>
          <a:p>
            <a:pPr algn="ctr">
              <a:lnSpc>
                <a:spcPct val="100000"/>
              </a:lnSpc>
            </a:pPr>
            <a:endParaRPr lang="mn-MN" sz="5400" b="1" cap="all" dirty="0">
              <a:solidFill>
                <a:schemeClr val="bg1"/>
              </a:solidFill>
              <a:latin typeface="Montserrat" panose="00000500000000000000" pitchFamily="2" charset="0"/>
              <a:ea typeface="IBM Plex Sans"/>
              <a:cs typeface="IBM Plex Sans"/>
              <a:sym typeface="IBM Plex Sans"/>
            </a:endParaRPr>
          </a:p>
        </p:txBody>
      </p:sp>
      <p:sp>
        <p:nvSpPr>
          <p:cNvPr id="7" name="Text Placeholder 3">
            <a:extLst>
              <a:ext uri="{FF2B5EF4-FFF2-40B4-BE49-F238E27FC236}">
                <a16:creationId xmlns:a16="http://schemas.microsoft.com/office/drawing/2014/main" id="{469F76C9-212E-0DBC-F2CE-58696F444A84}"/>
              </a:ext>
            </a:extLst>
          </p:cNvPr>
          <p:cNvSpPr txBox="1">
            <a:spLocks/>
          </p:cNvSpPr>
          <p:nvPr/>
        </p:nvSpPr>
        <p:spPr>
          <a:xfrm>
            <a:off x="6137149" y="697937"/>
            <a:ext cx="11926685" cy="1087738"/>
          </a:xfrm>
          <a:prstGeom prst="rect">
            <a:avLst/>
          </a:prstGeom>
        </p:spPr>
        <p:txBody>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914400" rtl="0" fontAlgn="auto" latinLnBrk="0" hangingPunct="0">
              <a:lnSpc>
                <a:spcPct val="150000"/>
              </a:lnSpc>
              <a:spcBef>
                <a:spcPts val="0"/>
              </a:spcBef>
              <a:spcAft>
                <a:spcPts val="0"/>
              </a:spcAft>
              <a:buClrTx/>
              <a:buSzTx/>
              <a:buFontTx/>
              <a:buNone/>
              <a:tabLst/>
              <a:defRPr kumimoji="0" sz="9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lvl1pPr>
            <a:lvl2pPr marL="0" marR="0" indent="228600" algn="l" defTabSz="914400" rtl="0" fontAlgn="auto" latinLnBrk="0" hangingPunct="0">
              <a:lnSpc>
                <a:spcPct val="150000"/>
              </a:lnSpc>
              <a:spcBef>
                <a:spcPts val="0"/>
              </a:spcBef>
              <a:spcAft>
                <a:spcPts val="0"/>
              </a:spcAft>
              <a:buClrTx/>
              <a:buSzTx/>
              <a:buFontTx/>
              <a:buNone/>
              <a:tabLst/>
              <a:defRPr kumimoji="0" sz="9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lvl2pPr>
            <a:lvl3pPr marL="0" marR="0" indent="457200" algn="l" defTabSz="914400" rtl="0" fontAlgn="auto" latinLnBrk="0" hangingPunct="0">
              <a:lnSpc>
                <a:spcPct val="150000"/>
              </a:lnSpc>
              <a:spcBef>
                <a:spcPts val="0"/>
              </a:spcBef>
              <a:spcAft>
                <a:spcPts val="0"/>
              </a:spcAft>
              <a:buClrTx/>
              <a:buSzTx/>
              <a:buFontTx/>
              <a:buNone/>
              <a:tabLst/>
              <a:defRPr kumimoji="0" sz="9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lvl3pPr>
            <a:lvl4pPr marL="0" marR="0" indent="685800" algn="l" defTabSz="914400" rtl="0" fontAlgn="auto" latinLnBrk="0" hangingPunct="0">
              <a:lnSpc>
                <a:spcPct val="150000"/>
              </a:lnSpc>
              <a:spcBef>
                <a:spcPts val="0"/>
              </a:spcBef>
              <a:spcAft>
                <a:spcPts val="0"/>
              </a:spcAft>
              <a:buClrTx/>
              <a:buSzTx/>
              <a:buFontTx/>
              <a:buNone/>
              <a:tabLst/>
              <a:defRPr kumimoji="0" sz="9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lvl4pPr>
            <a:lvl5pPr marL="0" marR="0" indent="914400" algn="l" defTabSz="914400" rtl="0" fontAlgn="auto" latinLnBrk="0" hangingPunct="0">
              <a:lnSpc>
                <a:spcPct val="150000"/>
              </a:lnSpc>
              <a:spcBef>
                <a:spcPts val="0"/>
              </a:spcBef>
              <a:spcAft>
                <a:spcPts val="0"/>
              </a:spcAft>
              <a:buClrTx/>
              <a:buSzTx/>
              <a:buFontTx/>
              <a:buNone/>
              <a:tabLst/>
              <a:defRPr kumimoji="0" sz="9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lvl5pPr>
            <a:lvl6pPr marL="0" marR="0" indent="1143000" algn="l" defTabSz="914400" rtl="0" fontAlgn="auto" latinLnBrk="0" hangingPunct="0">
              <a:lnSpc>
                <a:spcPct val="150000"/>
              </a:lnSpc>
              <a:spcBef>
                <a:spcPts val="0"/>
              </a:spcBef>
              <a:spcAft>
                <a:spcPts val="0"/>
              </a:spcAft>
              <a:buClrTx/>
              <a:buSzTx/>
              <a:buFontTx/>
              <a:buNone/>
              <a:tabLst/>
              <a:defRPr kumimoji="0" sz="9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lvl6pPr>
            <a:lvl7pPr marL="0" marR="0" indent="1371600" algn="l" defTabSz="914400" rtl="0" fontAlgn="auto" latinLnBrk="0" hangingPunct="0">
              <a:lnSpc>
                <a:spcPct val="150000"/>
              </a:lnSpc>
              <a:spcBef>
                <a:spcPts val="0"/>
              </a:spcBef>
              <a:spcAft>
                <a:spcPts val="0"/>
              </a:spcAft>
              <a:buClrTx/>
              <a:buSzTx/>
              <a:buFontTx/>
              <a:buNone/>
              <a:tabLst/>
              <a:defRPr kumimoji="0" sz="9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lvl7pPr>
            <a:lvl8pPr marL="0" marR="0" indent="1600200" algn="l" defTabSz="914400" rtl="0" fontAlgn="auto" latinLnBrk="0" hangingPunct="0">
              <a:lnSpc>
                <a:spcPct val="150000"/>
              </a:lnSpc>
              <a:spcBef>
                <a:spcPts val="0"/>
              </a:spcBef>
              <a:spcAft>
                <a:spcPts val="0"/>
              </a:spcAft>
              <a:buClrTx/>
              <a:buSzTx/>
              <a:buFontTx/>
              <a:buNone/>
              <a:tabLst/>
              <a:defRPr kumimoji="0" sz="9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lvl8pPr>
            <a:lvl9pPr marL="0" marR="0" indent="1828800" algn="l" defTabSz="914400" rtl="0" fontAlgn="auto" latinLnBrk="0" hangingPunct="0">
              <a:lnSpc>
                <a:spcPct val="150000"/>
              </a:lnSpc>
              <a:spcBef>
                <a:spcPts val="0"/>
              </a:spcBef>
              <a:spcAft>
                <a:spcPts val="0"/>
              </a:spcAft>
              <a:buClrTx/>
              <a:buSzTx/>
              <a:buFontTx/>
              <a:buNone/>
              <a:tabLst/>
              <a:defRPr kumimoji="0" sz="9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lvl9pPr>
          </a:lstStyle>
          <a:p>
            <a:pPr lvl="0" algn="just" defTabSz="412750" hangingPunct="1">
              <a:lnSpc>
                <a:spcPct val="100000"/>
              </a:lnSpc>
              <a:buSzPct val="125000"/>
              <a:defRPr/>
            </a:pPr>
            <a:endParaRPr kumimoji="0" lang="mn-MN" sz="3600" b="0" i="1" u="none" strike="noStrike" kern="0" cap="none" spc="0" normalizeH="0" baseline="0" noProof="0" dirty="0">
              <a:ln>
                <a:noFill/>
              </a:ln>
              <a:solidFill>
                <a:srgbClr val="FFFFFF"/>
              </a:solidFill>
              <a:effectLst/>
              <a:uLnTx/>
              <a:uFillTx/>
              <a:latin typeface="Montserrat" panose="00000500000000000000" pitchFamily="2" charset="0"/>
              <a:cs typeface="Arial" panose="020B0604020202020204" pitchFamily="34" charset="0"/>
              <a:sym typeface="Roboto Light"/>
            </a:endParaRPr>
          </a:p>
        </p:txBody>
      </p:sp>
      <p:pic>
        <p:nvPicPr>
          <p:cNvPr id="6" name="Picture 5">
            <a:extLst>
              <a:ext uri="{FF2B5EF4-FFF2-40B4-BE49-F238E27FC236}">
                <a16:creationId xmlns:a16="http://schemas.microsoft.com/office/drawing/2014/main" id="{8BA4031B-F5E0-9EB8-988B-E02BD49ECC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14524" y="702336"/>
            <a:ext cx="1060938" cy="1481335"/>
          </a:xfrm>
          <a:prstGeom prst="rect">
            <a:avLst/>
          </a:prstGeom>
        </p:spPr>
      </p:pic>
    </p:spTree>
    <p:extLst>
      <p:ext uri="{BB962C8B-B14F-4D97-AF65-F5344CB8AC3E}">
        <p14:creationId xmlns:p14="http://schemas.microsoft.com/office/powerpoint/2010/main" val="2970624087"/>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2B22EE-9386-D3AB-716E-564E381EF3C9}"/>
              </a:ext>
            </a:extLst>
          </p:cNvPr>
          <p:cNvPicPr>
            <a:picLocks noChangeAspect="1"/>
          </p:cNvPicPr>
          <p:nvPr/>
        </p:nvPicPr>
        <p:blipFill>
          <a:blip r:embed="rId3"/>
          <a:stretch>
            <a:fillRect/>
          </a:stretch>
        </p:blipFill>
        <p:spPr>
          <a:xfrm>
            <a:off x="21879680" y="173671"/>
            <a:ext cx="2092571" cy="1971049"/>
          </a:xfrm>
          <a:prstGeom prst="rect">
            <a:avLst/>
          </a:prstGeom>
        </p:spPr>
      </p:pic>
      <p:pic>
        <p:nvPicPr>
          <p:cNvPr id="7" name="Picture 6">
            <a:extLst>
              <a:ext uri="{FF2B5EF4-FFF2-40B4-BE49-F238E27FC236}">
                <a16:creationId xmlns:a16="http://schemas.microsoft.com/office/drawing/2014/main" id="{40ABCDE2-8CC8-5EA8-9B86-1156D65EF862}"/>
              </a:ext>
            </a:extLst>
          </p:cNvPr>
          <p:cNvPicPr>
            <a:picLocks noChangeAspect="1"/>
          </p:cNvPicPr>
          <p:nvPr/>
        </p:nvPicPr>
        <p:blipFill>
          <a:blip r:embed="rId4"/>
          <a:stretch>
            <a:fillRect/>
          </a:stretch>
        </p:blipFill>
        <p:spPr>
          <a:xfrm>
            <a:off x="718334" y="0"/>
            <a:ext cx="1447028" cy="2101751"/>
          </a:xfrm>
          <a:prstGeom prst="rect">
            <a:avLst/>
          </a:prstGeom>
        </p:spPr>
      </p:pic>
      <p:sp>
        <p:nvSpPr>
          <p:cNvPr id="5" name="about us">
            <a:extLst>
              <a:ext uri="{FF2B5EF4-FFF2-40B4-BE49-F238E27FC236}">
                <a16:creationId xmlns:a16="http://schemas.microsoft.com/office/drawing/2014/main" id="{64650215-9807-89ED-29B7-F326C7370B53}"/>
              </a:ext>
            </a:extLst>
          </p:cNvPr>
          <p:cNvSpPr txBox="1"/>
          <p:nvPr/>
        </p:nvSpPr>
        <p:spPr>
          <a:xfrm>
            <a:off x="3305257" y="1140535"/>
            <a:ext cx="12932229" cy="1329595"/>
          </a:xfrm>
          <a:prstGeom prst="rect">
            <a:avLst/>
          </a:prstGeom>
          <a:noFill/>
          <a:ln w="254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spAutoFit/>
          </a:bodyPr>
          <a:lstStyle>
            <a:lvl1pPr>
              <a:lnSpc>
                <a:spcPct val="80000"/>
              </a:lnSpc>
              <a:defRPr sz="12300" b="1" cap="all" spc="-615">
                <a:solidFill>
                  <a:schemeClr val="accent1">
                    <a:lumOff val="-9999"/>
                  </a:schemeClr>
                </a:solidFill>
                <a:latin typeface="IBM Plex Sans"/>
                <a:ea typeface="IBM Plex Sans"/>
                <a:cs typeface="IBM Plex Sans"/>
                <a:sym typeface="IBM Plex Sans"/>
              </a:defRPr>
            </a:lvl1pPr>
          </a:lstStyle>
          <a:p>
            <a:pPr>
              <a:defRPr sz="12300" b="1" cap="all" spc="-615">
                <a:solidFill>
                  <a:srgbClr val="000000"/>
                </a:solidFill>
                <a:latin typeface="IBM Plex Sans"/>
                <a:ea typeface="IBM Plex Sans"/>
                <a:cs typeface="IBM Plex Sans"/>
                <a:sym typeface="IBM Plex Sans"/>
              </a:defRPr>
            </a:pPr>
            <a:r>
              <a:rPr lang="mn-MN" sz="5400" spc="0" dirty="0">
                <a:solidFill>
                  <a:srgbClr val="005BAA"/>
                </a:solidFill>
                <a:latin typeface="Montserrat" panose="00000500000000000000" pitchFamily="50" charset="0"/>
              </a:rPr>
              <a:t>Урьдчилсан дүн</a:t>
            </a:r>
          </a:p>
          <a:p>
            <a:pPr>
              <a:defRPr sz="12300" b="1" cap="all" spc="-615">
                <a:solidFill>
                  <a:srgbClr val="000000"/>
                </a:solidFill>
                <a:latin typeface="IBM Plex Sans"/>
                <a:ea typeface="IBM Plex Sans"/>
                <a:cs typeface="IBM Plex Sans"/>
                <a:sym typeface="IBM Plex Sans"/>
              </a:defRPr>
            </a:pPr>
            <a:endParaRPr lang="en-US" sz="5400" spc="0" dirty="0">
              <a:solidFill>
                <a:srgbClr val="005BAA"/>
              </a:solidFill>
              <a:latin typeface="Montserrat" panose="00000500000000000000" pitchFamily="50" charset="0"/>
            </a:endParaRPr>
          </a:p>
        </p:txBody>
      </p:sp>
      <p:cxnSp>
        <p:nvCxnSpPr>
          <p:cNvPr id="8" name="Straight Connector 7">
            <a:extLst>
              <a:ext uri="{FF2B5EF4-FFF2-40B4-BE49-F238E27FC236}">
                <a16:creationId xmlns:a16="http://schemas.microsoft.com/office/drawing/2014/main" id="{10445180-AC7D-E070-60B1-028E61FAA569}"/>
              </a:ext>
            </a:extLst>
          </p:cNvPr>
          <p:cNvCxnSpPr/>
          <p:nvPr/>
        </p:nvCxnSpPr>
        <p:spPr>
          <a:xfrm>
            <a:off x="1559221" y="2278824"/>
            <a:ext cx="22413030" cy="0"/>
          </a:xfrm>
          <a:prstGeom prst="line">
            <a:avLst/>
          </a:prstGeom>
          <a:noFill/>
          <a:ln w="25400" cap="flat">
            <a:solidFill>
              <a:srgbClr val="005BAA"/>
            </a:solidFill>
            <a:prstDash val="solid"/>
            <a:miter lim="800000"/>
          </a:ln>
          <a:effectLst/>
          <a:sp3d/>
        </p:spPr>
      </p:cxnSp>
      <p:graphicFrame>
        <p:nvGraphicFramePr>
          <p:cNvPr id="4" name="Chart 3">
            <a:extLst>
              <a:ext uri="{FF2B5EF4-FFF2-40B4-BE49-F238E27FC236}">
                <a16:creationId xmlns:a16="http://schemas.microsoft.com/office/drawing/2014/main" id="{B84693B9-9837-468F-BC04-983D1045EAF3}"/>
              </a:ext>
            </a:extLst>
          </p:cNvPr>
          <p:cNvGraphicFramePr>
            <a:graphicFrameLocks/>
          </p:cNvGraphicFramePr>
          <p:nvPr>
            <p:extLst>
              <p:ext uri="{D42A27DB-BD31-4B8C-83A1-F6EECF244321}">
                <p14:modId xmlns:p14="http://schemas.microsoft.com/office/powerpoint/2010/main" val="2900369918"/>
              </p:ext>
            </p:extLst>
          </p:nvPr>
        </p:nvGraphicFramePr>
        <p:xfrm>
          <a:off x="1559221" y="4576879"/>
          <a:ext cx="9618852" cy="8347791"/>
        </p:xfrm>
        <a:graphic>
          <a:graphicData uri="http://schemas.openxmlformats.org/drawingml/2006/chart">
            <c:chart xmlns:c="http://schemas.openxmlformats.org/drawingml/2006/chart" xmlns:r="http://schemas.openxmlformats.org/officeDocument/2006/relationships" r:id="rId5"/>
          </a:graphicData>
        </a:graphic>
      </p:graphicFrame>
      <p:pic>
        <p:nvPicPr>
          <p:cNvPr id="9" name="Picture 8">
            <a:extLst>
              <a:ext uri="{FF2B5EF4-FFF2-40B4-BE49-F238E27FC236}">
                <a16:creationId xmlns:a16="http://schemas.microsoft.com/office/drawing/2014/main" id="{00000000-0008-0000-0000-000002000000}"/>
              </a:ext>
            </a:extLst>
          </p:cNvPr>
          <p:cNvPicPr/>
          <p:nvPr/>
        </p:nvPicPr>
        <p:blipFill>
          <a:blip r:embed="rId6" cstate="print"/>
          <a:stretch>
            <a:fillRect/>
          </a:stretch>
        </p:blipFill>
        <p:spPr>
          <a:xfrm>
            <a:off x="11465679" y="2455898"/>
            <a:ext cx="12775251" cy="10252378"/>
          </a:xfrm>
          <a:prstGeom prst="rect">
            <a:avLst/>
          </a:prstGeom>
        </p:spPr>
      </p:pic>
      <p:cxnSp>
        <p:nvCxnSpPr>
          <p:cNvPr id="11" name="Straight Connector 10">
            <a:extLst>
              <a:ext uri="{FF2B5EF4-FFF2-40B4-BE49-F238E27FC236}">
                <a16:creationId xmlns:a16="http://schemas.microsoft.com/office/drawing/2014/main" id="{62C034DA-8E97-E8B6-B91B-645114003D66}"/>
              </a:ext>
            </a:extLst>
          </p:cNvPr>
          <p:cNvCxnSpPr>
            <a:cxnSpLocks/>
          </p:cNvCxnSpPr>
          <p:nvPr/>
        </p:nvCxnSpPr>
        <p:spPr>
          <a:xfrm flipV="1">
            <a:off x="11234056" y="2278824"/>
            <a:ext cx="0" cy="10606959"/>
          </a:xfrm>
          <a:prstGeom prst="line">
            <a:avLst/>
          </a:prstGeom>
          <a:noFill/>
          <a:ln w="25400" cap="flat">
            <a:solidFill>
              <a:srgbClr val="005BAA"/>
            </a:solidFill>
            <a:prstDash val="solid"/>
            <a:miter lim="800000"/>
          </a:ln>
          <a:effectLst/>
          <a:sp3d/>
        </p:spPr>
      </p:cxnSp>
    </p:spTree>
    <p:extLst>
      <p:ext uri="{BB962C8B-B14F-4D97-AF65-F5344CB8AC3E}">
        <p14:creationId xmlns:p14="http://schemas.microsoft.com/office/powerpoint/2010/main" val="2179924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2B22EE-9386-D3AB-716E-564E381EF3C9}"/>
              </a:ext>
            </a:extLst>
          </p:cNvPr>
          <p:cNvPicPr>
            <a:picLocks noChangeAspect="1"/>
          </p:cNvPicPr>
          <p:nvPr/>
        </p:nvPicPr>
        <p:blipFill>
          <a:blip r:embed="rId3"/>
          <a:stretch>
            <a:fillRect/>
          </a:stretch>
        </p:blipFill>
        <p:spPr>
          <a:xfrm>
            <a:off x="21879680" y="250819"/>
            <a:ext cx="2092571" cy="1971049"/>
          </a:xfrm>
          <a:prstGeom prst="rect">
            <a:avLst/>
          </a:prstGeom>
        </p:spPr>
      </p:pic>
      <p:pic>
        <p:nvPicPr>
          <p:cNvPr id="7" name="Picture 6">
            <a:extLst>
              <a:ext uri="{FF2B5EF4-FFF2-40B4-BE49-F238E27FC236}">
                <a16:creationId xmlns:a16="http://schemas.microsoft.com/office/drawing/2014/main" id="{40ABCDE2-8CC8-5EA8-9B86-1156D65EF862}"/>
              </a:ext>
            </a:extLst>
          </p:cNvPr>
          <p:cNvPicPr>
            <a:picLocks noChangeAspect="1"/>
          </p:cNvPicPr>
          <p:nvPr/>
        </p:nvPicPr>
        <p:blipFill>
          <a:blip r:embed="rId4"/>
          <a:stretch>
            <a:fillRect/>
          </a:stretch>
        </p:blipFill>
        <p:spPr>
          <a:xfrm>
            <a:off x="718334" y="0"/>
            <a:ext cx="1447028" cy="2101751"/>
          </a:xfrm>
          <a:prstGeom prst="rect">
            <a:avLst/>
          </a:prstGeom>
        </p:spPr>
      </p:pic>
      <p:cxnSp>
        <p:nvCxnSpPr>
          <p:cNvPr id="8" name="Straight Connector 7">
            <a:extLst>
              <a:ext uri="{FF2B5EF4-FFF2-40B4-BE49-F238E27FC236}">
                <a16:creationId xmlns:a16="http://schemas.microsoft.com/office/drawing/2014/main" id="{10445180-AC7D-E070-60B1-028E61FAA569}"/>
              </a:ext>
            </a:extLst>
          </p:cNvPr>
          <p:cNvCxnSpPr/>
          <p:nvPr/>
        </p:nvCxnSpPr>
        <p:spPr>
          <a:xfrm>
            <a:off x="1559221" y="2278824"/>
            <a:ext cx="22413030" cy="0"/>
          </a:xfrm>
          <a:prstGeom prst="line">
            <a:avLst/>
          </a:prstGeom>
          <a:noFill/>
          <a:ln w="25400" cap="flat">
            <a:solidFill>
              <a:srgbClr val="005BAA"/>
            </a:solidFill>
            <a:prstDash val="solid"/>
            <a:miter lim="800000"/>
          </a:ln>
          <a:effectLst/>
          <a:sp3d/>
        </p:spPr>
      </p:cxnSp>
      <p:sp>
        <p:nvSpPr>
          <p:cNvPr id="2" name="about us">
            <a:extLst>
              <a:ext uri="{FF2B5EF4-FFF2-40B4-BE49-F238E27FC236}">
                <a16:creationId xmlns:a16="http://schemas.microsoft.com/office/drawing/2014/main" id="{5F5B9579-5771-1C1F-0942-A2F8CCFFB131}"/>
              </a:ext>
            </a:extLst>
          </p:cNvPr>
          <p:cNvSpPr txBox="1"/>
          <p:nvPr/>
        </p:nvSpPr>
        <p:spPr>
          <a:xfrm>
            <a:off x="2409093" y="1235396"/>
            <a:ext cx="13858978" cy="1181862"/>
          </a:xfrm>
          <a:prstGeom prst="rect">
            <a:avLst/>
          </a:prstGeom>
          <a:noFill/>
          <a:ln w="254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spAutoFit/>
          </a:bodyPr>
          <a:lstStyle>
            <a:lvl1pPr>
              <a:lnSpc>
                <a:spcPct val="80000"/>
              </a:lnSpc>
              <a:defRPr sz="12300" b="1" cap="all" spc="-615">
                <a:solidFill>
                  <a:schemeClr val="accent1">
                    <a:lumOff val="-9999"/>
                  </a:schemeClr>
                </a:solidFill>
                <a:latin typeface="IBM Plex Sans"/>
                <a:ea typeface="IBM Plex Sans"/>
                <a:cs typeface="IBM Plex Sans"/>
                <a:sym typeface="IBM Plex Sans"/>
              </a:defRPr>
            </a:lvl1pPr>
          </a:lstStyle>
          <a:p>
            <a:pPr>
              <a:defRPr sz="12300" b="1" cap="all" spc="-615">
                <a:solidFill>
                  <a:srgbClr val="000000"/>
                </a:solidFill>
                <a:latin typeface="IBM Plex Sans"/>
                <a:ea typeface="IBM Plex Sans"/>
                <a:cs typeface="IBM Plex Sans"/>
                <a:sym typeface="IBM Plex Sans"/>
              </a:defRPr>
            </a:pPr>
            <a:r>
              <a:rPr lang="mn-MN" sz="4800" spc="0" dirty="0">
                <a:solidFill>
                  <a:srgbClr val="005BAA"/>
                </a:solidFill>
                <a:latin typeface="Montserrat" panose="00000500000000000000" pitchFamily="50" charset="0"/>
              </a:rPr>
              <a:t>Урьдчилсан дүн</a:t>
            </a:r>
          </a:p>
          <a:p>
            <a:pPr>
              <a:defRPr sz="12300" b="1" cap="all" spc="-615">
                <a:solidFill>
                  <a:srgbClr val="000000"/>
                </a:solidFill>
                <a:latin typeface="IBM Plex Sans"/>
                <a:ea typeface="IBM Plex Sans"/>
                <a:cs typeface="IBM Plex Sans"/>
                <a:sym typeface="IBM Plex Sans"/>
              </a:defRPr>
            </a:pPr>
            <a:endParaRPr lang="en-US" sz="4800" spc="0" dirty="0">
              <a:solidFill>
                <a:srgbClr val="005BAA"/>
              </a:solidFill>
              <a:latin typeface="Montserrat" panose="00000500000000000000" pitchFamily="50" charset="0"/>
            </a:endParaRPr>
          </a:p>
        </p:txBody>
      </p:sp>
      <p:graphicFrame>
        <p:nvGraphicFramePr>
          <p:cNvPr id="3" name="Content Placeholder 13">
            <a:extLst>
              <a:ext uri="{FF2B5EF4-FFF2-40B4-BE49-F238E27FC236}">
                <a16:creationId xmlns:a16="http://schemas.microsoft.com/office/drawing/2014/main" id="{A524BB24-7B70-E06B-DF81-FC303C0C676B}"/>
              </a:ext>
            </a:extLst>
          </p:cNvPr>
          <p:cNvGraphicFramePr>
            <a:graphicFrameLocks/>
          </p:cNvGraphicFramePr>
          <p:nvPr>
            <p:extLst>
              <p:ext uri="{D42A27DB-BD31-4B8C-83A1-F6EECF244321}">
                <p14:modId xmlns:p14="http://schemas.microsoft.com/office/powerpoint/2010/main" val="2593000238"/>
              </p:ext>
            </p:extLst>
          </p:nvPr>
        </p:nvGraphicFramePr>
        <p:xfrm>
          <a:off x="890673" y="2623543"/>
          <a:ext cx="22344762" cy="1950720"/>
        </p:xfrm>
        <a:graphic>
          <a:graphicData uri="http://schemas.openxmlformats.org/drawingml/2006/table">
            <a:tbl>
              <a:tblPr firstCol="1" bandRow="1">
                <a:tableStyleId>{5C22544A-7EE6-4342-B048-85BDC9FD1C3A}</a:tableStyleId>
              </a:tblPr>
              <a:tblGrid>
                <a:gridCol w="22344762">
                  <a:extLst>
                    <a:ext uri="{9D8B030D-6E8A-4147-A177-3AD203B41FA5}">
                      <a16:colId xmlns:a16="http://schemas.microsoft.com/office/drawing/2014/main" val="20000"/>
                    </a:ext>
                  </a:extLst>
                </a:gridCol>
              </a:tblGrid>
              <a:tr h="0">
                <a:tc>
                  <a:txBody>
                    <a:bodyPr/>
                    <a:lstStyle/>
                    <a:p>
                      <a:pPr marL="0" marR="0" algn="just">
                        <a:spcBef>
                          <a:spcPts val="0"/>
                        </a:spcBef>
                        <a:spcAft>
                          <a:spcPts val="0"/>
                        </a:spcAft>
                      </a:pPr>
                      <a:r>
                        <a:rPr kumimoji="0" lang="mn-MN"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малын төрлөөр өмнөх онтой харьцуулахад хонь 3</a:t>
                      </a:r>
                      <a:r>
                        <a:rPr kumimoji="0" lang="en-US"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45.5</a:t>
                      </a:r>
                      <a:r>
                        <a:rPr kumimoji="0" lang="mn-MN"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 мянга (1</a:t>
                      </a:r>
                      <a:r>
                        <a:rPr kumimoji="0" lang="en-US"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3.2</a:t>
                      </a:r>
                      <a:r>
                        <a:rPr kumimoji="0" lang="mn-MN"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 ямаа </a:t>
                      </a:r>
                      <a:r>
                        <a:rPr kumimoji="0" lang="en-US"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284.6</a:t>
                      </a:r>
                      <a:r>
                        <a:rPr kumimoji="0" lang="mn-MN"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 мянга (1</a:t>
                      </a:r>
                      <a:r>
                        <a:rPr kumimoji="0" lang="en-US"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7.2</a:t>
                      </a:r>
                      <a:r>
                        <a:rPr kumimoji="0" lang="mn-MN"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 үхэр </a:t>
                      </a:r>
                      <a:r>
                        <a:rPr kumimoji="0" lang="en-US"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29.3</a:t>
                      </a:r>
                      <a:r>
                        <a:rPr kumimoji="0" lang="mn-MN"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 мянга (</a:t>
                      </a:r>
                      <a:r>
                        <a:rPr kumimoji="0" lang="en-US"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6.7</a:t>
                      </a:r>
                      <a:r>
                        <a:rPr kumimoji="0" lang="mn-MN"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 адуу </a:t>
                      </a:r>
                      <a:r>
                        <a:rPr kumimoji="0" lang="en-US"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18.5</a:t>
                      </a:r>
                      <a:r>
                        <a:rPr kumimoji="0" lang="mn-MN"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 мянга (</a:t>
                      </a:r>
                      <a:r>
                        <a:rPr kumimoji="0" lang="en-US"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4.9</a:t>
                      </a:r>
                      <a:r>
                        <a:rPr kumimoji="0" lang="mn-MN"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  тэмээ </a:t>
                      </a:r>
                      <a:r>
                        <a:rPr kumimoji="0" lang="en-US"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0.2</a:t>
                      </a:r>
                      <a:r>
                        <a:rPr kumimoji="0" lang="mn-MN"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 буюу (</a:t>
                      </a:r>
                      <a:r>
                        <a:rPr kumimoji="0" lang="en-US"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3.7</a:t>
                      </a:r>
                      <a:r>
                        <a:rPr kumimoji="0" lang="mn-MN"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 </a:t>
                      </a:r>
                      <a:r>
                        <a:rPr kumimoji="0" lang="en-US"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a:t>
                      </a:r>
                      <a:r>
                        <a:rPr kumimoji="0" lang="mn-MN"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аар тус тус буурсан байна.</a:t>
                      </a:r>
                    </a:p>
                    <a:p>
                      <a:pPr marL="0" marR="0" algn="just">
                        <a:spcBef>
                          <a:spcPts val="0"/>
                        </a:spcBef>
                        <a:spcAft>
                          <a:spcPts val="0"/>
                        </a:spcAft>
                      </a:pPr>
                      <a:endParaRPr kumimoji="0" lang="mn-MN" sz="3200" b="1" i="0" u="none" strike="noStrike" cap="none" spc="0" normalizeH="0" baseline="0" dirty="0">
                        <a:ln>
                          <a:noFill/>
                        </a:ln>
                        <a:solidFill>
                          <a:schemeClr val="tx1"/>
                        </a:solidFill>
                        <a:effectLst/>
                        <a:uFillTx/>
                        <a:latin typeface="Arial" panose="020B0604020202020204" pitchFamily="34" charset="0"/>
                        <a:ea typeface="Calibri" panose="020F0502020204030204" pitchFamily="34" charset="0"/>
                        <a:cs typeface="Arial" panose="020B0604020202020204" pitchFamily="34" charset="0"/>
                        <a:sym typeface="Helvetica Neue Light"/>
                      </a:endParaRPr>
                    </a:p>
                    <a:p>
                      <a:pPr marL="0" marR="0" algn="just">
                        <a:spcBef>
                          <a:spcPts val="0"/>
                        </a:spcBef>
                        <a:spcAft>
                          <a:spcPts val="0"/>
                        </a:spcAft>
                      </a:pPr>
                      <a:r>
                        <a:rPr kumimoji="0" lang="mn-MN" sz="3200" b="1" i="0" u="none" strike="noStrike" cap="none" spc="0" normalizeH="0" baseline="0" dirty="0">
                          <a:ln>
                            <a:noFill/>
                          </a:ln>
                          <a:solidFill>
                            <a:schemeClr val="tx1"/>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Малын тоо, мянган толгой</a:t>
                      </a:r>
                      <a:endParaRPr kumimoji="0" lang="mn-MN"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endParaRPr>
                    </a:p>
                  </a:txBody>
                  <a:tcPr marL="39972" marR="39972" marT="0" marB="0" anchor="ctr" anchorCtr="1">
                    <a:noFill/>
                  </a:tcPr>
                </a:tc>
                <a:extLst>
                  <a:ext uri="{0D108BD9-81ED-4DB2-BD59-A6C34878D82A}">
                    <a16:rowId xmlns:a16="http://schemas.microsoft.com/office/drawing/2014/main" val="10000"/>
                  </a:ext>
                </a:extLst>
              </a:tr>
            </a:tbl>
          </a:graphicData>
        </a:graphic>
      </p:graphicFrame>
      <p:grpSp>
        <p:nvGrpSpPr>
          <p:cNvPr id="9" name="Group 8">
            <a:extLst>
              <a:ext uri="{FF2B5EF4-FFF2-40B4-BE49-F238E27FC236}">
                <a16:creationId xmlns:a16="http://schemas.microsoft.com/office/drawing/2014/main" id="{1B299B05-85D4-42B7-0011-89066DD289B5}"/>
              </a:ext>
            </a:extLst>
          </p:cNvPr>
          <p:cNvGrpSpPr/>
          <p:nvPr/>
        </p:nvGrpSpPr>
        <p:grpSpPr>
          <a:xfrm>
            <a:off x="1148174" y="6156203"/>
            <a:ext cx="22453231" cy="4332953"/>
            <a:chOff x="1110133" y="6461672"/>
            <a:chExt cx="22453231" cy="4332953"/>
          </a:xfrm>
        </p:grpSpPr>
        <p:grpSp>
          <p:nvGrpSpPr>
            <p:cNvPr id="10" name="Group 9">
              <a:extLst>
                <a:ext uri="{FF2B5EF4-FFF2-40B4-BE49-F238E27FC236}">
                  <a16:creationId xmlns:a16="http://schemas.microsoft.com/office/drawing/2014/main" id="{B7AFC01E-AE6F-123D-4B0C-6D43D73274E3}"/>
                </a:ext>
              </a:extLst>
            </p:cNvPr>
            <p:cNvGrpSpPr/>
            <p:nvPr/>
          </p:nvGrpSpPr>
          <p:grpSpPr>
            <a:xfrm>
              <a:off x="1110133" y="6461672"/>
              <a:ext cx="22453231" cy="4332953"/>
              <a:chOff x="1110133" y="6461672"/>
              <a:chExt cx="22453231" cy="4332953"/>
            </a:xfrm>
          </p:grpSpPr>
          <p:grpSp>
            <p:nvGrpSpPr>
              <p:cNvPr id="12" name="Group 11">
                <a:extLst>
                  <a:ext uri="{FF2B5EF4-FFF2-40B4-BE49-F238E27FC236}">
                    <a16:creationId xmlns:a16="http://schemas.microsoft.com/office/drawing/2014/main" id="{16389ED4-FA40-F5A0-1B1E-A06A41DE63DF}"/>
                  </a:ext>
                </a:extLst>
              </p:cNvPr>
              <p:cNvGrpSpPr/>
              <p:nvPr/>
            </p:nvGrpSpPr>
            <p:grpSpPr>
              <a:xfrm>
                <a:off x="1110133" y="6461672"/>
                <a:ext cx="22382803" cy="4332953"/>
                <a:chOff x="1845789" y="2746986"/>
                <a:chExt cx="22382803" cy="4332953"/>
              </a:xfrm>
            </p:grpSpPr>
            <p:grpSp>
              <p:nvGrpSpPr>
                <p:cNvPr id="16" name="Group 15">
                  <a:extLst>
                    <a:ext uri="{FF2B5EF4-FFF2-40B4-BE49-F238E27FC236}">
                      <a16:creationId xmlns:a16="http://schemas.microsoft.com/office/drawing/2014/main" id="{51EADC04-3A96-1E7E-9326-DFE9068711C0}"/>
                    </a:ext>
                  </a:extLst>
                </p:cNvPr>
                <p:cNvGrpSpPr/>
                <p:nvPr/>
              </p:nvGrpSpPr>
              <p:grpSpPr>
                <a:xfrm>
                  <a:off x="1845789" y="2746986"/>
                  <a:ext cx="22026235" cy="4332953"/>
                  <a:chOff x="1819907" y="9684998"/>
                  <a:chExt cx="21454457" cy="4930687"/>
                </a:xfrm>
              </p:grpSpPr>
              <p:grpSp>
                <p:nvGrpSpPr>
                  <p:cNvPr id="25" name="Group 24">
                    <a:extLst>
                      <a:ext uri="{FF2B5EF4-FFF2-40B4-BE49-F238E27FC236}">
                        <a16:creationId xmlns:a16="http://schemas.microsoft.com/office/drawing/2014/main" id="{7A85F47B-848B-49BF-DF30-00D29251D753}"/>
                      </a:ext>
                    </a:extLst>
                  </p:cNvPr>
                  <p:cNvGrpSpPr/>
                  <p:nvPr/>
                </p:nvGrpSpPr>
                <p:grpSpPr>
                  <a:xfrm>
                    <a:off x="1819907" y="9684998"/>
                    <a:ext cx="21454457" cy="4930687"/>
                    <a:chOff x="1591529" y="3221940"/>
                    <a:chExt cx="21454461" cy="4930688"/>
                  </a:xfrm>
                </p:grpSpPr>
                <p:sp>
                  <p:nvSpPr>
                    <p:cNvPr id="31" name="TextBox 30">
                      <a:extLst>
                        <a:ext uri="{FF2B5EF4-FFF2-40B4-BE49-F238E27FC236}">
                          <a16:creationId xmlns:a16="http://schemas.microsoft.com/office/drawing/2014/main" id="{23DF5A84-DB8E-267E-4AAD-4B94FC19E6E0}"/>
                        </a:ext>
                      </a:extLst>
                    </p:cNvPr>
                    <p:cNvSpPr txBox="1"/>
                    <p:nvPr/>
                  </p:nvSpPr>
                  <p:spPr>
                    <a:xfrm>
                      <a:off x="5895369" y="5841360"/>
                      <a:ext cx="2246430" cy="1260843"/>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50000"/>
                        </a:lnSpc>
                        <a:spcBef>
                          <a:spcPts val="0"/>
                        </a:spcBef>
                        <a:spcAft>
                          <a:spcPts val="0"/>
                        </a:spcAft>
                        <a:buClrTx/>
                        <a:buSzTx/>
                        <a:buFontTx/>
                        <a:buNone/>
                        <a:tabLst/>
                      </a:pPr>
                      <a:r>
                        <a:rPr kumimoji="0" lang="en-US" sz="4000" b="0" i="0" u="none" strike="noStrike" cap="none" spc="0" normalizeH="0" baseline="0" dirty="0">
                          <a:ln>
                            <a:noFill/>
                          </a:ln>
                          <a:solidFill>
                            <a:srgbClr val="005BAA"/>
                          </a:solidFill>
                          <a:effectLst/>
                          <a:uFillTx/>
                          <a:latin typeface="Arial" panose="020B0604020202020204" pitchFamily="34" charset="0"/>
                          <a:cs typeface="Arial" panose="020B0604020202020204" pitchFamily="34" charset="0"/>
                          <a:sym typeface="Roboto Light"/>
                        </a:rPr>
                        <a:t>35</a:t>
                      </a:r>
                      <a:r>
                        <a:rPr lang="en-US" sz="4000" dirty="0">
                          <a:solidFill>
                            <a:srgbClr val="005BAA"/>
                          </a:solidFill>
                          <a:latin typeface="Arial" panose="020B0604020202020204" pitchFamily="34" charset="0"/>
                          <a:cs typeface="Arial" panose="020B0604020202020204" pitchFamily="34" charset="0"/>
                        </a:rPr>
                        <a:t>8.1</a:t>
                      </a:r>
                      <a:endParaRPr kumimoji="0" lang="en-US" sz="4000" b="0" i="0" u="none" strike="noStrike" cap="none" spc="0" normalizeH="0" baseline="0" dirty="0">
                        <a:ln>
                          <a:noFill/>
                        </a:ln>
                        <a:solidFill>
                          <a:srgbClr val="005BAA"/>
                        </a:solidFill>
                        <a:effectLst/>
                        <a:uFillTx/>
                        <a:latin typeface="Arial" panose="020B0604020202020204" pitchFamily="34" charset="0"/>
                        <a:cs typeface="Arial" panose="020B0604020202020204" pitchFamily="34" charset="0"/>
                        <a:sym typeface="Roboto Light"/>
                      </a:endParaRPr>
                    </a:p>
                  </p:txBody>
                </p:sp>
                <p:sp>
                  <p:nvSpPr>
                    <p:cNvPr id="32" name="TextBox 31">
                      <a:extLst>
                        <a:ext uri="{FF2B5EF4-FFF2-40B4-BE49-F238E27FC236}">
                          <a16:creationId xmlns:a16="http://schemas.microsoft.com/office/drawing/2014/main" id="{CD959F65-3BF1-E6D7-6E69-A3A3B0B2843E}"/>
                        </a:ext>
                      </a:extLst>
                    </p:cNvPr>
                    <p:cNvSpPr txBox="1"/>
                    <p:nvPr/>
                  </p:nvSpPr>
                  <p:spPr>
                    <a:xfrm>
                      <a:off x="9770404" y="5841082"/>
                      <a:ext cx="2246430" cy="1260843"/>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50000"/>
                        </a:lnSpc>
                        <a:spcBef>
                          <a:spcPts val="0"/>
                        </a:spcBef>
                        <a:spcAft>
                          <a:spcPts val="0"/>
                        </a:spcAft>
                        <a:buClrTx/>
                        <a:buSzTx/>
                        <a:buFontTx/>
                        <a:buNone/>
                        <a:tabLst/>
                      </a:pPr>
                      <a:r>
                        <a:rPr lang="en-US" sz="4000" dirty="0">
                          <a:solidFill>
                            <a:srgbClr val="005BAA"/>
                          </a:solidFill>
                          <a:latin typeface="Arial" panose="020B0604020202020204" pitchFamily="34" charset="0"/>
                          <a:cs typeface="Arial" panose="020B0604020202020204" pitchFamily="34" charset="0"/>
                        </a:rPr>
                        <a:t>405.6</a:t>
                      </a:r>
                      <a:endParaRPr kumimoji="0" lang="en-US" sz="4000" b="0" i="0" u="none" strike="noStrike" cap="none" spc="0" normalizeH="0" baseline="0" dirty="0">
                        <a:ln>
                          <a:noFill/>
                        </a:ln>
                        <a:solidFill>
                          <a:srgbClr val="005BAA"/>
                        </a:solidFill>
                        <a:effectLst/>
                        <a:uFillTx/>
                        <a:latin typeface="Arial" panose="020B0604020202020204" pitchFamily="34" charset="0"/>
                        <a:cs typeface="Arial" panose="020B0604020202020204" pitchFamily="34" charset="0"/>
                        <a:sym typeface="Roboto Light"/>
                      </a:endParaRPr>
                    </a:p>
                  </p:txBody>
                </p:sp>
                <p:sp>
                  <p:nvSpPr>
                    <p:cNvPr id="33" name="TextBox 32">
                      <a:extLst>
                        <a:ext uri="{FF2B5EF4-FFF2-40B4-BE49-F238E27FC236}">
                          <a16:creationId xmlns:a16="http://schemas.microsoft.com/office/drawing/2014/main" id="{09AAE63E-7A11-C3EA-16B8-D26858CA3F0F}"/>
                        </a:ext>
                      </a:extLst>
                    </p:cNvPr>
                    <p:cNvSpPr txBox="1"/>
                    <p:nvPr/>
                  </p:nvSpPr>
                  <p:spPr>
                    <a:xfrm>
                      <a:off x="13366012" y="5841082"/>
                      <a:ext cx="1979173" cy="1260843"/>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50000"/>
                        </a:lnSpc>
                        <a:spcBef>
                          <a:spcPts val="0"/>
                        </a:spcBef>
                        <a:spcAft>
                          <a:spcPts val="0"/>
                        </a:spcAft>
                        <a:buClrTx/>
                        <a:buSzTx/>
                        <a:buFontTx/>
                        <a:buNone/>
                        <a:tabLst/>
                      </a:pPr>
                      <a:r>
                        <a:rPr kumimoji="0" lang="en-US" sz="4000" b="0" i="0" u="none" strike="noStrike" cap="none" spc="0" normalizeH="0" baseline="0" dirty="0">
                          <a:ln>
                            <a:noFill/>
                          </a:ln>
                          <a:solidFill>
                            <a:srgbClr val="005BAA"/>
                          </a:solidFill>
                          <a:effectLst/>
                          <a:uFillTx/>
                          <a:latin typeface="Arial" panose="020B0604020202020204" pitchFamily="34" charset="0"/>
                          <a:cs typeface="Arial" panose="020B0604020202020204" pitchFamily="34" charset="0"/>
                          <a:sym typeface="Roboto Light"/>
                        </a:rPr>
                        <a:t>3.9</a:t>
                      </a:r>
                    </a:p>
                  </p:txBody>
                </p:sp>
                <p:sp>
                  <p:nvSpPr>
                    <p:cNvPr id="34" name="TextBox 33">
                      <a:extLst>
                        <a:ext uri="{FF2B5EF4-FFF2-40B4-BE49-F238E27FC236}">
                          <a16:creationId xmlns:a16="http://schemas.microsoft.com/office/drawing/2014/main" id="{8913833A-D82D-714B-7F30-4E866EE13C46}"/>
                        </a:ext>
                      </a:extLst>
                    </p:cNvPr>
                    <p:cNvSpPr txBox="1"/>
                    <p:nvPr/>
                  </p:nvSpPr>
                  <p:spPr>
                    <a:xfrm>
                      <a:off x="16380021" y="5841082"/>
                      <a:ext cx="2516248" cy="1260843"/>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50000"/>
                        </a:lnSpc>
                        <a:spcBef>
                          <a:spcPts val="0"/>
                        </a:spcBef>
                        <a:spcAft>
                          <a:spcPts val="0"/>
                        </a:spcAft>
                        <a:buClrTx/>
                        <a:buSzTx/>
                        <a:buFontTx/>
                        <a:buNone/>
                        <a:tabLst/>
                      </a:pPr>
                      <a:r>
                        <a:rPr lang="en-US" sz="4000" dirty="0">
                          <a:solidFill>
                            <a:srgbClr val="005BAA"/>
                          </a:solidFill>
                          <a:latin typeface="Arial" panose="020B0604020202020204" pitchFamily="34" charset="0"/>
                          <a:cs typeface="Arial" panose="020B0604020202020204" pitchFamily="34" charset="0"/>
                        </a:rPr>
                        <a:t>2265.3</a:t>
                      </a:r>
                      <a:endParaRPr kumimoji="0" lang="en-US" sz="4000" b="0" i="0" u="none" strike="noStrike" cap="none" spc="0" normalizeH="0" baseline="0" dirty="0">
                        <a:ln>
                          <a:noFill/>
                        </a:ln>
                        <a:solidFill>
                          <a:srgbClr val="005BAA"/>
                        </a:solidFill>
                        <a:effectLst/>
                        <a:uFillTx/>
                        <a:latin typeface="Arial" panose="020B0604020202020204" pitchFamily="34" charset="0"/>
                        <a:cs typeface="Arial" panose="020B0604020202020204" pitchFamily="34" charset="0"/>
                        <a:sym typeface="Roboto Light"/>
                      </a:endParaRPr>
                    </a:p>
                  </p:txBody>
                </p:sp>
                <p:sp>
                  <p:nvSpPr>
                    <p:cNvPr id="35" name="TextBox 34">
                      <a:extLst>
                        <a:ext uri="{FF2B5EF4-FFF2-40B4-BE49-F238E27FC236}">
                          <a16:creationId xmlns:a16="http://schemas.microsoft.com/office/drawing/2014/main" id="{03F6F935-144E-40B7-C5DB-BDFD7C86501E}"/>
                        </a:ext>
                      </a:extLst>
                    </p:cNvPr>
                    <p:cNvSpPr txBox="1"/>
                    <p:nvPr/>
                  </p:nvSpPr>
                  <p:spPr>
                    <a:xfrm>
                      <a:off x="20402627" y="5841082"/>
                      <a:ext cx="2246430" cy="2311546"/>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50000"/>
                        </a:lnSpc>
                        <a:spcBef>
                          <a:spcPts val="0"/>
                        </a:spcBef>
                        <a:spcAft>
                          <a:spcPts val="0"/>
                        </a:spcAft>
                        <a:buClrTx/>
                        <a:buSzTx/>
                        <a:buFontTx/>
                        <a:buNone/>
                        <a:tabLst/>
                      </a:pPr>
                      <a:r>
                        <a:rPr lang="en-US" sz="4000" dirty="0">
                          <a:solidFill>
                            <a:srgbClr val="005BAA"/>
                          </a:solidFill>
                          <a:latin typeface="Arial" panose="020B0604020202020204" pitchFamily="34" charset="0"/>
                          <a:cs typeface="Arial" panose="020B0604020202020204" pitchFamily="34" charset="0"/>
                        </a:rPr>
                        <a:t>1365.7</a:t>
                      </a:r>
                    </a:p>
                    <a:p>
                      <a:pPr marL="0" marR="0" indent="0" algn="ctr" defTabSz="1828800" rtl="0" fontAlgn="auto" latinLnBrk="0" hangingPunct="0">
                        <a:lnSpc>
                          <a:spcPct val="150000"/>
                        </a:lnSpc>
                        <a:spcBef>
                          <a:spcPts val="0"/>
                        </a:spcBef>
                        <a:spcAft>
                          <a:spcPts val="0"/>
                        </a:spcAft>
                        <a:buClrTx/>
                        <a:buSzTx/>
                        <a:buFontTx/>
                        <a:buNone/>
                        <a:tabLst/>
                      </a:pPr>
                      <a:endParaRPr kumimoji="0" lang="en-US" sz="4000" b="0" i="0" u="none" strike="noStrike" cap="none" spc="0" normalizeH="0" baseline="0" dirty="0">
                        <a:ln>
                          <a:noFill/>
                        </a:ln>
                        <a:solidFill>
                          <a:srgbClr val="005BAA"/>
                        </a:solidFill>
                        <a:effectLst/>
                        <a:uFillTx/>
                        <a:latin typeface="Arial" panose="020B0604020202020204" pitchFamily="34" charset="0"/>
                        <a:cs typeface="Arial" panose="020B0604020202020204" pitchFamily="34" charset="0"/>
                        <a:sym typeface="Roboto Light"/>
                      </a:endParaRPr>
                    </a:p>
                  </p:txBody>
                </p:sp>
                <p:pic>
                  <p:nvPicPr>
                    <p:cNvPr id="36" name="Picture 35">
                      <a:extLst>
                        <a:ext uri="{FF2B5EF4-FFF2-40B4-BE49-F238E27FC236}">
                          <a16:creationId xmlns:a16="http://schemas.microsoft.com/office/drawing/2014/main" id="{B019BC88-9EF5-6B8B-7DA4-FE8F5368E8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0402625" y="3282412"/>
                      <a:ext cx="2643365" cy="2643366"/>
                    </a:xfrm>
                    <a:prstGeom prst="rect">
                      <a:avLst/>
                    </a:prstGeom>
                  </p:spPr>
                </p:pic>
                <p:pic>
                  <p:nvPicPr>
                    <p:cNvPr id="37" name="Picture 36">
                      <a:extLst>
                        <a:ext uri="{FF2B5EF4-FFF2-40B4-BE49-F238E27FC236}">
                          <a16:creationId xmlns:a16="http://schemas.microsoft.com/office/drawing/2014/main" id="{912234A0-694B-2EC7-3AF5-AB12846C35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6760246" y="3304206"/>
                      <a:ext cx="2643364" cy="2643366"/>
                    </a:xfrm>
                    <a:prstGeom prst="rect">
                      <a:avLst/>
                    </a:prstGeom>
                  </p:spPr>
                </p:pic>
                <p:pic>
                  <p:nvPicPr>
                    <p:cNvPr id="47" name="Picture 46">
                      <a:extLst>
                        <a:ext uri="{FF2B5EF4-FFF2-40B4-BE49-F238E27FC236}">
                          <a16:creationId xmlns:a16="http://schemas.microsoft.com/office/drawing/2014/main" id="{B3C075FE-CAF2-125D-B737-899667D5B3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5833104" y="3227185"/>
                      <a:ext cx="2643365" cy="2643366"/>
                    </a:xfrm>
                    <a:prstGeom prst="rect">
                      <a:avLst/>
                    </a:prstGeom>
                  </p:spPr>
                </p:pic>
                <p:pic>
                  <p:nvPicPr>
                    <p:cNvPr id="48" name="Picture 47">
                      <a:extLst>
                        <a:ext uri="{FF2B5EF4-FFF2-40B4-BE49-F238E27FC236}">
                          <a16:creationId xmlns:a16="http://schemas.microsoft.com/office/drawing/2014/main" id="{3EFB92B7-8EE5-4D9F-CEFD-1F94A11502A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13117865" y="3226907"/>
                      <a:ext cx="2643364" cy="2643366"/>
                    </a:xfrm>
                    <a:prstGeom prst="rect">
                      <a:avLst/>
                    </a:prstGeom>
                  </p:spPr>
                </p:pic>
                <p:pic>
                  <p:nvPicPr>
                    <p:cNvPr id="49" name="Picture 48">
                      <a:extLst>
                        <a:ext uri="{FF2B5EF4-FFF2-40B4-BE49-F238E27FC236}">
                          <a16:creationId xmlns:a16="http://schemas.microsoft.com/office/drawing/2014/main" id="{44449EF1-B91D-6E0E-6B58-BB8186E5A0A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9475485" y="3226907"/>
                      <a:ext cx="2643364" cy="2643366"/>
                    </a:xfrm>
                    <a:prstGeom prst="rect">
                      <a:avLst/>
                    </a:prstGeom>
                  </p:spPr>
                </p:pic>
                <p:pic>
                  <p:nvPicPr>
                    <p:cNvPr id="50" name="Picture 49">
                      <a:extLst>
                        <a:ext uri="{FF2B5EF4-FFF2-40B4-BE49-F238E27FC236}">
                          <a16:creationId xmlns:a16="http://schemas.microsoft.com/office/drawing/2014/main" id="{62807A61-9BA0-E737-2D18-88D320C71F9B}"/>
                        </a:ext>
                      </a:extLst>
                    </p:cNvPr>
                    <p:cNvPicPr>
                      <a:picLocks noChangeAspect="1"/>
                    </p:cNvPicPr>
                    <p:nvPr/>
                  </p:nvPicPr>
                  <p:blipFill>
                    <a:blip r:embed="rId10">
                      <a:duotone>
                        <a:schemeClr val="accent3">
                          <a:shade val="45000"/>
                          <a:satMod val="135000"/>
                        </a:schemeClr>
                        <a:prstClr val="white"/>
                      </a:duotone>
                    </a:blip>
                    <a:stretch>
                      <a:fillRect/>
                    </a:stretch>
                  </p:blipFill>
                  <p:spPr>
                    <a:xfrm flipH="1">
                      <a:off x="1591529" y="3221940"/>
                      <a:ext cx="3309819" cy="2239465"/>
                    </a:xfrm>
                    <a:prstGeom prst="rect">
                      <a:avLst/>
                    </a:prstGeom>
                  </p:spPr>
                </p:pic>
                <p:sp>
                  <p:nvSpPr>
                    <p:cNvPr id="51" name="TextBox 50">
                      <a:extLst>
                        <a:ext uri="{FF2B5EF4-FFF2-40B4-BE49-F238E27FC236}">
                          <a16:creationId xmlns:a16="http://schemas.microsoft.com/office/drawing/2014/main" id="{5DD304D3-4D9E-BCC4-D2AA-FE018BC63125}"/>
                        </a:ext>
                      </a:extLst>
                    </p:cNvPr>
                    <p:cNvSpPr txBox="1"/>
                    <p:nvPr/>
                  </p:nvSpPr>
                  <p:spPr>
                    <a:xfrm>
                      <a:off x="1591530" y="5839340"/>
                      <a:ext cx="2622839" cy="1260843"/>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algn="ctr"/>
                      <a:r>
                        <a:rPr kumimoji="0" lang="mn-MN" sz="4000" b="1" i="0" u="none" strike="noStrike" cap="none" spc="0" normalizeH="0" baseline="0" dirty="0">
                          <a:ln>
                            <a:noFill/>
                          </a:ln>
                          <a:solidFill>
                            <a:srgbClr val="005BAA"/>
                          </a:solidFill>
                          <a:effectLst/>
                          <a:uFillTx/>
                          <a:latin typeface="Arial" panose="020B0604020202020204" pitchFamily="34" charset="0"/>
                          <a:cs typeface="Arial" panose="020B0604020202020204" pitchFamily="34" charset="0"/>
                          <a:sym typeface="Roboto Light"/>
                        </a:rPr>
                        <a:t>4398</a:t>
                      </a:r>
                      <a:r>
                        <a:rPr lang="mn-MN" sz="4000" b="1" dirty="0">
                          <a:solidFill>
                            <a:srgbClr val="005BAA"/>
                          </a:solidFill>
                          <a:latin typeface="Arial" panose="020B0604020202020204" pitchFamily="34" charset="0"/>
                          <a:cs typeface="Arial" panose="020B0604020202020204" pitchFamily="34" charset="0"/>
                        </a:rPr>
                        <a:t>.6</a:t>
                      </a:r>
                      <a:endParaRPr kumimoji="0" lang="en-US" sz="4000" b="1" i="0" u="none" strike="noStrike" cap="none" spc="0" normalizeH="0" baseline="0" dirty="0">
                        <a:ln>
                          <a:noFill/>
                        </a:ln>
                        <a:solidFill>
                          <a:srgbClr val="005BAA"/>
                        </a:solidFill>
                        <a:effectLst/>
                        <a:uFillTx/>
                        <a:latin typeface="Arial" panose="020B0604020202020204" pitchFamily="34" charset="0"/>
                        <a:cs typeface="Arial" panose="020B0604020202020204" pitchFamily="34" charset="0"/>
                        <a:sym typeface="Roboto Light"/>
                      </a:endParaRPr>
                    </a:p>
                  </p:txBody>
                </p:sp>
              </p:grpSp>
              <p:sp>
                <p:nvSpPr>
                  <p:cNvPr id="26" name="Equal 37">
                    <a:extLst>
                      <a:ext uri="{FF2B5EF4-FFF2-40B4-BE49-F238E27FC236}">
                        <a16:creationId xmlns:a16="http://schemas.microsoft.com/office/drawing/2014/main" id="{248C0250-F6D3-0596-4A4B-10F7490B2840}"/>
                      </a:ext>
                    </a:extLst>
                  </p:cNvPr>
                  <p:cNvSpPr/>
                  <p:nvPr/>
                </p:nvSpPr>
                <p:spPr>
                  <a:xfrm>
                    <a:off x="4797299" y="12435436"/>
                    <a:ext cx="764944" cy="707569"/>
                  </a:xfrm>
                  <a:prstGeom prst="mathEqual">
                    <a:avLst/>
                  </a:prstGeom>
                  <a:solidFill>
                    <a:schemeClr val="accent1">
                      <a:lumOff val="-9999"/>
                    </a:schemeClr>
                  </a:solid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50000"/>
                      </a:lnSpc>
                      <a:spcBef>
                        <a:spcPts val="0"/>
                      </a:spcBef>
                      <a:spcAft>
                        <a:spcPts val="0"/>
                      </a:spcAft>
                      <a:buClrTx/>
                      <a:buSzTx/>
                      <a:buFontTx/>
                      <a:buNone/>
                      <a:tabLst/>
                    </a:pPr>
                    <a:endParaRPr kumimoji="0" lang="en-US" sz="1200" b="0" i="0" u="none" strike="noStrike" cap="none" spc="0" normalizeH="0" baseline="0">
                      <a:ln>
                        <a:noFill/>
                      </a:ln>
                      <a:effectLst/>
                      <a:uFillTx/>
                      <a:latin typeface="Arial" panose="020B0604020202020204" pitchFamily="34" charset="0"/>
                      <a:cs typeface="Arial" panose="020B0604020202020204" pitchFamily="34" charset="0"/>
                      <a:sym typeface="Roboto Light"/>
                    </a:endParaRPr>
                  </a:p>
                </p:txBody>
              </p:sp>
              <p:sp>
                <p:nvSpPr>
                  <p:cNvPr id="27" name="Plus 38">
                    <a:extLst>
                      <a:ext uri="{FF2B5EF4-FFF2-40B4-BE49-F238E27FC236}">
                        <a16:creationId xmlns:a16="http://schemas.microsoft.com/office/drawing/2014/main" id="{E1A8AFE9-4A45-0951-104D-E9145DAB6420}"/>
                      </a:ext>
                    </a:extLst>
                  </p:cNvPr>
                  <p:cNvSpPr/>
                  <p:nvPr/>
                </p:nvSpPr>
                <p:spPr>
                  <a:xfrm>
                    <a:off x="8887294" y="12435436"/>
                    <a:ext cx="676118" cy="708910"/>
                  </a:xfrm>
                  <a:prstGeom prst="mathPlus">
                    <a:avLst/>
                  </a:prstGeom>
                  <a:solidFill>
                    <a:schemeClr val="accent1">
                      <a:lumOff val="-9999"/>
                    </a:schemeClr>
                  </a:solid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50000"/>
                      </a:lnSpc>
                      <a:spcBef>
                        <a:spcPts val="0"/>
                      </a:spcBef>
                      <a:spcAft>
                        <a:spcPts val="0"/>
                      </a:spcAft>
                      <a:buClrTx/>
                      <a:buSzTx/>
                      <a:buFontTx/>
                      <a:buNone/>
                      <a:tabLst/>
                    </a:pPr>
                    <a:endParaRPr kumimoji="0" lang="en-US" b="0" i="0" u="none" strike="noStrike" cap="none" spc="0" normalizeH="0" baseline="0">
                      <a:ln>
                        <a:noFill/>
                      </a:ln>
                      <a:effectLst/>
                      <a:uFillTx/>
                      <a:latin typeface="Arial" panose="020B0604020202020204" pitchFamily="34" charset="0"/>
                      <a:cs typeface="Arial" panose="020B0604020202020204" pitchFamily="34" charset="0"/>
                      <a:sym typeface="Roboto Light"/>
                    </a:endParaRPr>
                  </a:p>
                </p:txBody>
              </p:sp>
              <p:sp>
                <p:nvSpPr>
                  <p:cNvPr id="28" name="Plus 39">
                    <a:extLst>
                      <a:ext uri="{FF2B5EF4-FFF2-40B4-BE49-F238E27FC236}">
                        <a16:creationId xmlns:a16="http://schemas.microsoft.com/office/drawing/2014/main" id="{CCD29954-3C4A-9109-43C3-3A1D2351B0EB}"/>
                      </a:ext>
                    </a:extLst>
                  </p:cNvPr>
                  <p:cNvSpPr/>
                  <p:nvPr/>
                </p:nvSpPr>
                <p:spPr>
                  <a:xfrm>
                    <a:off x="12556651" y="12435436"/>
                    <a:ext cx="676118" cy="708910"/>
                  </a:xfrm>
                  <a:prstGeom prst="mathPlus">
                    <a:avLst/>
                  </a:prstGeom>
                  <a:solidFill>
                    <a:schemeClr val="accent1">
                      <a:lumOff val="-9999"/>
                    </a:schemeClr>
                  </a:solid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50000"/>
                      </a:lnSpc>
                      <a:spcBef>
                        <a:spcPts val="0"/>
                      </a:spcBef>
                      <a:spcAft>
                        <a:spcPts val="0"/>
                      </a:spcAft>
                      <a:buClrTx/>
                      <a:buSzTx/>
                      <a:buFontTx/>
                      <a:buNone/>
                      <a:tabLst/>
                    </a:pPr>
                    <a:endParaRPr kumimoji="0" lang="en-US" b="0" i="0" u="none" strike="noStrike" cap="none" spc="0" normalizeH="0" baseline="0">
                      <a:ln>
                        <a:noFill/>
                      </a:ln>
                      <a:effectLst/>
                      <a:uFillTx/>
                      <a:latin typeface="Arial" panose="020B0604020202020204" pitchFamily="34" charset="0"/>
                      <a:cs typeface="Arial" panose="020B0604020202020204" pitchFamily="34" charset="0"/>
                      <a:sym typeface="Roboto Light"/>
                    </a:endParaRPr>
                  </a:p>
                </p:txBody>
              </p:sp>
              <p:sp>
                <p:nvSpPr>
                  <p:cNvPr id="29" name="Plus 40">
                    <a:extLst>
                      <a:ext uri="{FF2B5EF4-FFF2-40B4-BE49-F238E27FC236}">
                        <a16:creationId xmlns:a16="http://schemas.microsoft.com/office/drawing/2014/main" id="{AFB419D7-CBC5-196D-A030-C150812F61DF}"/>
                      </a:ext>
                    </a:extLst>
                  </p:cNvPr>
                  <p:cNvSpPr/>
                  <p:nvPr/>
                </p:nvSpPr>
                <p:spPr>
                  <a:xfrm>
                    <a:off x="15894196" y="12435436"/>
                    <a:ext cx="676118" cy="708910"/>
                  </a:xfrm>
                  <a:prstGeom prst="mathPlus">
                    <a:avLst/>
                  </a:prstGeom>
                  <a:solidFill>
                    <a:schemeClr val="accent1">
                      <a:lumOff val="-9999"/>
                    </a:schemeClr>
                  </a:solid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50000"/>
                      </a:lnSpc>
                      <a:spcBef>
                        <a:spcPts val="0"/>
                      </a:spcBef>
                      <a:spcAft>
                        <a:spcPts val="0"/>
                      </a:spcAft>
                      <a:buClrTx/>
                      <a:buSzTx/>
                      <a:buFontTx/>
                      <a:buNone/>
                      <a:tabLst/>
                    </a:pPr>
                    <a:endParaRPr kumimoji="0" lang="en-US" b="0" i="0" u="none" strike="noStrike" cap="none" spc="0" normalizeH="0" baseline="0">
                      <a:ln>
                        <a:noFill/>
                      </a:ln>
                      <a:effectLst/>
                      <a:uFillTx/>
                      <a:latin typeface="Arial" panose="020B0604020202020204" pitchFamily="34" charset="0"/>
                      <a:cs typeface="Arial" panose="020B0604020202020204" pitchFamily="34" charset="0"/>
                      <a:sym typeface="Roboto Light"/>
                    </a:endParaRPr>
                  </a:p>
                </p:txBody>
              </p:sp>
              <p:sp>
                <p:nvSpPr>
                  <p:cNvPr id="30" name="Plus 41">
                    <a:extLst>
                      <a:ext uri="{FF2B5EF4-FFF2-40B4-BE49-F238E27FC236}">
                        <a16:creationId xmlns:a16="http://schemas.microsoft.com/office/drawing/2014/main" id="{35E3AFAD-B778-F142-B097-24FE4B6B8322}"/>
                      </a:ext>
                    </a:extLst>
                  </p:cNvPr>
                  <p:cNvSpPr/>
                  <p:nvPr/>
                </p:nvSpPr>
                <p:spPr>
                  <a:xfrm>
                    <a:off x="19563554" y="12435436"/>
                    <a:ext cx="676118" cy="708910"/>
                  </a:xfrm>
                  <a:prstGeom prst="mathPlus">
                    <a:avLst/>
                  </a:prstGeom>
                  <a:solidFill>
                    <a:schemeClr val="accent1">
                      <a:lumOff val="-9999"/>
                    </a:schemeClr>
                  </a:solid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50000"/>
                      </a:lnSpc>
                      <a:spcBef>
                        <a:spcPts val="0"/>
                      </a:spcBef>
                      <a:spcAft>
                        <a:spcPts val="0"/>
                      </a:spcAft>
                      <a:buClrTx/>
                      <a:buSzTx/>
                      <a:buFontTx/>
                      <a:buNone/>
                      <a:tabLst/>
                    </a:pPr>
                    <a:endParaRPr kumimoji="0" lang="en-US" b="0" i="0" u="none" strike="noStrike" cap="none" spc="0" normalizeH="0" baseline="0">
                      <a:ln>
                        <a:noFill/>
                      </a:ln>
                      <a:effectLst/>
                      <a:uFillTx/>
                      <a:latin typeface="Arial" panose="020B0604020202020204" pitchFamily="34" charset="0"/>
                      <a:cs typeface="Arial" panose="020B0604020202020204" pitchFamily="34" charset="0"/>
                      <a:sym typeface="Roboto Light"/>
                    </a:endParaRPr>
                  </a:p>
                </p:txBody>
              </p:sp>
            </p:grpSp>
            <p:sp>
              <p:nvSpPr>
                <p:cNvPr id="17" name="TextBox 16">
                  <a:extLst>
                    <a:ext uri="{FF2B5EF4-FFF2-40B4-BE49-F238E27FC236}">
                      <a16:creationId xmlns:a16="http://schemas.microsoft.com/office/drawing/2014/main" id="{CCEC37EA-A25C-441C-EC29-C1B8CD76B15E}"/>
                    </a:ext>
                  </a:extLst>
                </p:cNvPr>
                <p:cNvSpPr txBox="1"/>
                <p:nvPr/>
              </p:nvSpPr>
              <p:spPr>
                <a:xfrm>
                  <a:off x="6220744" y="5721885"/>
                  <a:ext cx="2612112" cy="738662"/>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50000"/>
                    </a:lnSpc>
                    <a:spcBef>
                      <a:spcPts val="0"/>
                    </a:spcBef>
                    <a:spcAft>
                      <a:spcPts val="0"/>
                    </a:spcAft>
                    <a:buClrTx/>
                    <a:buSzTx/>
                    <a:buFontTx/>
                    <a:buNone/>
                    <a:tabLst/>
                  </a:pPr>
                  <a:r>
                    <a:rPr lang="en-US" sz="2400" b="1" dirty="0">
                      <a:solidFill>
                        <a:srgbClr val="005BAA"/>
                      </a:solidFill>
                      <a:latin typeface="Arial" panose="020B0604020202020204" pitchFamily="34" charset="0"/>
                      <a:cs typeface="Arial" panose="020B0604020202020204" pitchFamily="34" charset="0"/>
                    </a:rPr>
                    <a:t>-18.5</a:t>
                  </a:r>
                  <a:r>
                    <a:rPr kumimoji="0" lang="en-US" sz="2400" b="1" i="0" u="none" strike="noStrike" cap="none" spc="0" normalizeH="0" baseline="0" dirty="0">
                      <a:ln>
                        <a:noFill/>
                      </a:ln>
                      <a:solidFill>
                        <a:srgbClr val="005BAA"/>
                      </a:solidFill>
                      <a:effectLst/>
                      <a:uFillTx/>
                      <a:latin typeface="Arial" panose="020B0604020202020204" pitchFamily="34" charset="0"/>
                      <a:cs typeface="Arial" panose="020B0604020202020204" pitchFamily="34" charset="0"/>
                      <a:sym typeface="Roboto Light"/>
                    </a:rPr>
                    <a:t> (</a:t>
                  </a:r>
                  <a:r>
                    <a:rPr lang="en-US" sz="2400" b="1" dirty="0">
                      <a:solidFill>
                        <a:srgbClr val="005BAA"/>
                      </a:solidFill>
                      <a:latin typeface="Arial" panose="020B0604020202020204" pitchFamily="34" charset="0"/>
                      <a:cs typeface="Arial" panose="020B0604020202020204" pitchFamily="34" charset="0"/>
                    </a:rPr>
                    <a:t>-4.9</a:t>
                  </a:r>
                  <a:r>
                    <a:rPr kumimoji="0" lang="en-US" sz="2400" b="1" i="0" u="none" strike="noStrike" cap="none" spc="0" normalizeH="0" baseline="0" dirty="0">
                      <a:ln>
                        <a:noFill/>
                      </a:ln>
                      <a:solidFill>
                        <a:srgbClr val="005BAA"/>
                      </a:solidFill>
                      <a:effectLst/>
                      <a:uFillTx/>
                      <a:latin typeface="Arial" panose="020B0604020202020204" pitchFamily="34" charset="0"/>
                      <a:cs typeface="Arial" panose="020B0604020202020204" pitchFamily="34" charset="0"/>
                      <a:sym typeface="Roboto Light"/>
                    </a:rPr>
                    <a:t>%)</a:t>
                  </a:r>
                </a:p>
              </p:txBody>
            </p:sp>
            <p:sp>
              <p:nvSpPr>
                <p:cNvPr id="18" name="TextBox 17">
                  <a:extLst>
                    <a:ext uri="{FF2B5EF4-FFF2-40B4-BE49-F238E27FC236}">
                      <a16:creationId xmlns:a16="http://schemas.microsoft.com/office/drawing/2014/main" id="{7B2B21EE-2521-5C54-FA12-6DC060CE49A8}"/>
                    </a:ext>
                  </a:extLst>
                </p:cNvPr>
                <p:cNvSpPr txBox="1"/>
                <p:nvPr/>
              </p:nvSpPr>
              <p:spPr>
                <a:xfrm>
                  <a:off x="10328614" y="5721641"/>
                  <a:ext cx="2615442" cy="738662"/>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50000"/>
                    </a:lnSpc>
                    <a:spcBef>
                      <a:spcPts val="0"/>
                    </a:spcBef>
                    <a:spcAft>
                      <a:spcPts val="0"/>
                    </a:spcAft>
                    <a:buClrTx/>
                    <a:buSzTx/>
                    <a:buFontTx/>
                    <a:buNone/>
                    <a:tabLst/>
                  </a:pPr>
                  <a:r>
                    <a:rPr lang="en-US" sz="2400" b="1" dirty="0">
                      <a:solidFill>
                        <a:srgbClr val="005BAA"/>
                      </a:solidFill>
                      <a:latin typeface="Arial" panose="020B0604020202020204" pitchFamily="34" charset="0"/>
                      <a:cs typeface="Arial" panose="020B0604020202020204" pitchFamily="34" charset="0"/>
                    </a:rPr>
                    <a:t>-29.3</a:t>
                  </a:r>
                  <a:r>
                    <a:rPr kumimoji="0" lang="en-US" sz="2400" b="1" i="0" u="none" strike="noStrike" cap="none" spc="0" normalizeH="0" baseline="0" dirty="0">
                      <a:ln>
                        <a:noFill/>
                      </a:ln>
                      <a:solidFill>
                        <a:srgbClr val="005BAA"/>
                      </a:solidFill>
                      <a:effectLst/>
                      <a:uFillTx/>
                      <a:latin typeface="Arial" panose="020B0604020202020204" pitchFamily="34" charset="0"/>
                      <a:cs typeface="Arial" panose="020B0604020202020204" pitchFamily="34" charset="0"/>
                      <a:sym typeface="Roboto Light"/>
                    </a:rPr>
                    <a:t> (-</a:t>
                  </a:r>
                  <a:r>
                    <a:rPr lang="en-US" sz="2400" b="1" dirty="0">
                      <a:solidFill>
                        <a:srgbClr val="005BAA"/>
                      </a:solidFill>
                      <a:latin typeface="Arial" panose="020B0604020202020204" pitchFamily="34" charset="0"/>
                      <a:cs typeface="Arial" panose="020B0604020202020204" pitchFamily="34" charset="0"/>
                    </a:rPr>
                    <a:t>6.7</a:t>
                  </a:r>
                  <a:r>
                    <a:rPr kumimoji="0" lang="en-US" sz="2400" b="1" i="0" u="none" strike="noStrike" cap="none" spc="0" normalizeH="0" baseline="0" dirty="0">
                      <a:ln>
                        <a:noFill/>
                      </a:ln>
                      <a:solidFill>
                        <a:srgbClr val="005BAA"/>
                      </a:solidFill>
                      <a:effectLst/>
                      <a:uFillTx/>
                      <a:latin typeface="Arial" panose="020B0604020202020204" pitchFamily="34" charset="0"/>
                      <a:cs typeface="Arial" panose="020B0604020202020204" pitchFamily="34" charset="0"/>
                      <a:sym typeface="Roboto Light"/>
                    </a:rPr>
                    <a:t>%)</a:t>
                  </a:r>
                </a:p>
              </p:txBody>
            </p:sp>
            <p:sp>
              <p:nvSpPr>
                <p:cNvPr id="19" name="TextBox 18">
                  <a:extLst>
                    <a:ext uri="{FF2B5EF4-FFF2-40B4-BE49-F238E27FC236}">
                      <a16:creationId xmlns:a16="http://schemas.microsoft.com/office/drawing/2014/main" id="{E18CBDA1-862B-36FD-7A67-5703DDF18781}"/>
                    </a:ext>
                  </a:extLst>
                </p:cNvPr>
                <p:cNvSpPr txBox="1"/>
                <p:nvPr/>
              </p:nvSpPr>
              <p:spPr>
                <a:xfrm>
                  <a:off x="13987879" y="5721641"/>
                  <a:ext cx="2420112" cy="738662"/>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50000"/>
                    </a:lnSpc>
                    <a:spcBef>
                      <a:spcPts val="0"/>
                    </a:spcBef>
                    <a:spcAft>
                      <a:spcPts val="0"/>
                    </a:spcAft>
                    <a:buClrTx/>
                    <a:buSzTx/>
                    <a:buFontTx/>
                    <a:buNone/>
                    <a:tabLst/>
                  </a:pPr>
                  <a:r>
                    <a:rPr lang="en-US" sz="2400" b="1" dirty="0">
                      <a:solidFill>
                        <a:srgbClr val="005BAA"/>
                      </a:solidFill>
                      <a:latin typeface="Arial" panose="020B0604020202020204" pitchFamily="34" charset="0"/>
                      <a:cs typeface="Arial" panose="020B0604020202020204" pitchFamily="34" charset="0"/>
                    </a:rPr>
                    <a:t>-0.2 (-3.7%)</a:t>
                  </a:r>
                  <a:endParaRPr kumimoji="0" lang="en-US" sz="2400" b="1" i="0" u="none" strike="noStrike" cap="none" spc="0" normalizeH="0" baseline="0" dirty="0">
                    <a:ln>
                      <a:noFill/>
                    </a:ln>
                    <a:solidFill>
                      <a:srgbClr val="005BAA"/>
                    </a:solidFill>
                    <a:effectLst/>
                    <a:uFillTx/>
                    <a:latin typeface="Arial" panose="020B0604020202020204" pitchFamily="34" charset="0"/>
                    <a:cs typeface="Arial" panose="020B0604020202020204" pitchFamily="34" charset="0"/>
                    <a:sym typeface="Roboto Light"/>
                  </a:endParaRPr>
                </a:p>
              </p:txBody>
            </p:sp>
            <p:sp>
              <p:nvSpPr>
                <p:cNvPr id="20" name="TextBox 19">
                  <a:extLst>
                    <a:ext uri="{FF2B5EF4-FFF2-40B4-BE49-F238E27FC236}">
                      <a16:creationId xmlns:a16="http://schemas.microsoft.com/office/drawing/2014/main" id="{B579A35E-9530-A282-F053-10F011A5CD86}"/>
                    </a:ext>
                  </a:extLst>
                </p:cNvPr>
                <p:cNvSpPr txBox="1"/>
                <p:nvPr/>
              </p:nvSpPr>
              <p:spPr>
                <a:xfrm>
                  <a:off x="17548346" y="5721641"/>
                  <a:ext cx="3070379" cy="738662"/>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50000"/>
                    </a:lnSpc>
                    <a:spcBef>
                      <a:spcPts val="0"/>
                    </a:spcBef>
                    <a:spcAft>
                      <a:spcPts val="0"/>
                    </a:spcAft>
                    <a:buClrTx/>
                    <a:buSzTx/>
                    <a:buFontTx/>
                    <a:buNone/>
                    <a:tabLst/>
                  </a:pPr>
                  <a:r>
                    <a:rPr lang="en-US" sz="2400" b="1" dirty="0">
                      <a:solidFill>
                        <a:srgbClr val="005BAA"/>
                      </a:solidFill>
                      <a:latin typeface="Arial" panose="020B0604020202020204" pitchFamily="34" charset="0"/>
                      <a:cs typeface="Arial" panose="020B0604020202020204" pitchFamily="34" charset="0"/>
                    </a:rPr>
                    <a:t>-345.5 (-13.2%)</a:t>
                  </a:r>
                  <a:endParaRPr kumimoji="0" lang="en-US" sz="2400" b="1" i="0" u="none" strike="noStrike" cap="none" spc="0" normalizeH="0" baseline="0" dirty="0">
                    <a:ln>
                      <a:noFill/>
                    </a:ln>
                    <a:solidFill>
                      <a:srgbClr val="005BAA"/>
                    </a:solidFill>
                    <a:effectLst/>
                    <a:uFillTx/>
                    <a:latin typeface="Arial" panose="020B0604020202020204" pitchFamily="34" charset="0"/>
                    <a:cs typeface="Arial" panose="020B0604020202020204" pitchFamily="34" charset="0"/>
                    <a:sym typeface="Roboto Light"/>
                  </a:endParaRPr>
                </a:p>
              </p:txBody>
            </p:sp>
            <p:sp>
              <p:nvSpPr>
                <p:cNvPr id="21" name="TextBox 20">
                  <a:extLst>
                    <a:ext uri="{FF2B5EF4-FFF2-40B4-BE49-F238E27FC236}">
                      <a16:creationId xmlns:a16="http://schemas.microsoft.com/office/drawing/2014/main" id="{745B8281-EA24-59A5-DDE5-0675C4C28239}"/>
                    </a:ext>
                  </a:extLst>
                </p:cNvPr>
                <p:cNvSpPr txBox="1"/>
                <p:nvPr/>
              </p:nvSpPr>
              <p:spPr>
                <a:xfrm>
                  <a:off x="21158213" y="5721641"/>
                  <a:ext cx="3070379" cy="738662"/>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50000"/>
                    </a:lnSpc>
                    <a:spcBef>
                      <a:spcPts val="0"/>
                    </a:spcBef>
                    <a:spcAft>
                      <a:spcPts val="0"/>
                    </a:spcAft>
                    <a:buClrTx/>
                    <a:buSzTx/>
                    <a:buFontTx/>
                    <a:buNone/>
                    <a:tabLst/>
                  </a:pPr>
                  <a:r>
                    <a:rPr lang="en-US" sz="2400" b="1" dirty="0">
                      <a:solidFill>
                        <a:srgbClr val="005BAA"/>
                      </a:solidFill>
                      <a:latin typeface="Arial" panose="020B0604020202020204" pitchFamily="34" charset="0"/>
                      <a:cs typeface="Arial" panose="020B0604020202020204" pitchFamily="34" charset="0"/>
                    </a:rPr>
                    <a:t>-284.6 (-17.2%)</a:t>
                  </a:r>
                  <a:endParaRPr kumimoji="0" lang="en-US" sz="2400" b="1" i="0" u="none" strike="noStrike" cap="none" spc="0" normalizeH="0" baseline="0" dirty="0">
                    <a:ln>
                      <a:noFill/>
                    </a:ln>
                    <a:solidFill>
                      <a:srgbClr val="005BAA"/>
                    </a:solidFill>
                    <a:effectLst/>
                    <a:uFillTx/>
                    <a:latin typeface="Arial" panose="020B0604020202020204" pitchFamily="34" charset="0"/>
                    <a:cs typeface="Arial" panose="020B0604020202020204" pitchFamily="34" charset="0"/>
                    <a:sym typeface="Roboto Light"/>
                  </a:endParaRPr>
                </a:p>
              </p:txBody>
            </p:sp>
            <p:sp>
              <p:nvSpPr>
                <p:cNvPr id="22" name="TextBox 21">
                  <a:extLst>
                    <a:ext uri="{FF2B5EF4-FFF2-40B4-BE49-F238E27FC236}">
                      <a16:creationId xmlns:a16="http://schemas.microsoft.com/office/drawing/2014/main" id="{4A22671C-0377-D276-CDB4-E31830C84340}"/>
                    </a:ext>
                  </a:extLst>
                </p:cNvPr>
                <p:cNvSpPr txBox="1"/>
                <p:nvPr/>
              </p:nvSpPr>
              <p:spPr>
                <a:xfrm>
                  <a:off x="1845790" y="5720110"/>
                  <a:ext cx="3187062" cy="738662"/>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algn="ctr"/>
                  <a:r>
                    <a:rPr lang="en-US" sz="2400" b="1" dirty="0">
                      <a:solidFill>
                        <a:srgbClr val="005BAA"/>
                      </a:solidFill>
                      <a:latin typeface="Arial" panose="020B0604020202020204" pitchFamily="34" charset="0"/>
                      <a:cs typeface="Arial" panose="020B0604020202020204" pitchFamily="34" charset="0"/>
                    </a:rPr>
                    <a:t>-</a:t>
                  </a:r>
                  <a:r>
                    <a:rPr lang="mn-MN" sz="2400" b="1" dirty="0">
                      <a:solidFill>
                        <a:srgbClr val="005BAA"/>
                      </a:solidFill>
                      <a:latin typeface="Arial" panose="020B0604020202020204" pitchFamily="34" charset="0"/>
                      <a:cs typeface="Arial" panose="020B0604020202020204" pitchFamily="34" charset="0"/>
                    </a:rPr>
                    <a:t>678</a:t>
                  </a:r>
                  <a:r>
                    <a:rPr lang="en-US" sz="2400" b="1" dirty="0">
                      <a:solidFill>
                        <a:srgbClr val="005BAA"/>
                      </a:solidFill>
                      <a:latin typeface="Arial" panose="020B0604020202020204" pitchFamily="34" charset="0"/>
                      <a:cs typeface="Arial" panose="020B0604020202020204" pitchFamily="34" charset="0"/>
                    </a:rPr>
                    <a:t>.0 (-13.4%)</a:t>
                  </a:r>
                  <a:endParaRPr kumimoji="0" lang="en-US" sz="2400" b="1" i="0" u="none" strike="noStrike" cap="none" spc="0" normalizeH="0" baseline="0" dirty="0">
                    <a:ln>
                      <a:noFill/>
                    </a:ln>
                    <a:solidFill>
                      <a:srgbClr val="005BAA"/>
                    </a:solidFill>
                    <a:effectLst/>
                    <a:uFillTx/>
                    <a:latin typeface="Arial" panose="020B0604020202020204" pitchFamily="34" charset="0"/>
                    <a:cs typeface="Arial" panose="020B0604020202020204" pitchFamily="34" charset="0"/>
                    <a:sym typeface="Roboto Light"/>
                  </a:endParaRPr>
                </a:p>
              </p:txBody>
            </p:sp>
            <p:sp>
              <p:nvSpPr>
                <p:cNvPr id="24" name="Arrow: Up 23">
                  <a:extLst>
                    <a:ext uri="{FF2B5EF4-FFF2-40B4-BE49-F238E27FC236}">
                      <a16:creationId xmlns:a16="http://schemas.microsoft.com/office/drawing/2014/main" id="{61FD532D-FAC8-7A8C-9E3A-E7CEEEE9244C}"/>
                    </a:ext>
                  </a:extLst>
                </p:cNvPr>
                <p:cNvSpPr/>
                <p:nvPr/>
              </p:nvSpPr>
              <p:spPr>
                <a:xfrm rot="10800000">
                  <a:off x="12601591" y="5856149"/>
                  <a:ext cx="353195" cy="546494"/>
                </a:xfrm>
                <a:prstGeom prst="upArrow">
                  <a:avLst/>
                </a:prstGeom>
                <a:solidFill>
                  <a:srgbClr val="C00000"/>
                </a:solidFill>
                <a:ln w="25400" cap="flat">
                  <a:solidFill>
                    <a:srgbClr val="25AF6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50000"/>
                    </a:lnSpc>
                    <a:spcBef>
                      <a:spcPts val="0"/>
                    </a:spcBef>
                    <a:spcAft>
                      <a:spcPts val="0"/>
                    </a:spcAft>
                    <a:buClrTx/>
                    <a:buSzTx/>
                    <a:buFontTx/>
                    <a:buNone/>
                    <a:tabLst/>
                  </a:pPr>
                  <a:endParaRPr kumimoji="0" lang="en-US" sz="1200" b="0" i="0" u="none" strike="noStrike" cap="none" spc="0" normalizeH="0" baseline="0" dirty="0">
                    <a:ln>
                      <a:noFill/>
                    </a:ln>
                    <a:effectLst/>
                    <a:uFillTx/>
                    <a:latin typeface="Arial" panose="020B0604020202020204" pitchFamily="34" charset="0"/>
                    <a:cs typeface="Arial" panose="020B0604020202020204" pitchFamily="34" charset="0"/>
                    <a:sym typeface="Roboto Light"/>
                  </a:endParaRPr>
                </a:p>
              </p:txBody>
            </p:sp>
          </p:grpSp>
          <p:sp>
            <p:nvSpPr>
              <p:cNvPr id="14" name="Arrow: Up 13">
                <a:extLst>
                  <a:ext uri="{FF2B5EF4-FFF2-40B4-BE49-F238E27FC236}">
                    <a16:creationId xmlns:a16="http://schemas.microsoft.com/office/drawing/2014/main" id="{0ED1C8C6-141B-7487-80DF-0C871D61ACC7}"/>
                  </a:ext>
                </a:extLst>
              </p:cNvPr>
              <p:cNvSpPr/>
              <p:nvPr/>
            </p:nvSpPr>
            <p:spPr>
              <a:xfrm rot="10800000">
                <a:off x="19523884" y="9570835"/>
                <a:ext cx="353195" cy="546494"/>
              </a:xfrm>
              <a:prstGeom prst="upArrow">
                <a:avLst/>
              </a:prstGeom>
              <a:solidFill>
                <a:srgbClr val="C00000"/>
              </a:solidFill>
              <a:ln w="25400" cap="flat">
                <a:solidFill>
                  <a:srgbClr val="25AF6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50000"/>
                  </a:lnSpc>
                  <a:spcBef>
                    <a:spcPts val="0"/>
                  </a:spcBef>
                  <a:spcAft>
                    <a:spcPts val="0"/>
                  </a:spcAft>
                  <a:buClrTx/>
                  <a:buSzTx/>
                  <a:buFontTx/>
                  <a:buNone/>
                  <a:tabLst/>
                </a:pPr>
                <a:endParaRPr kumimoji="0" lang="en-US" sz="1200" b="0" i="0" u="none" strike="noStrike" cap="none" spc="0" normalizeH="0" baseline="0">
                  <a:ln>
                    <a:noFill/>
                  </a:ln>
                  <a:effectLst/>
                  <a:uFillTx/>
                  <a:latin typeface="Arial" panose="020B0604020202020204" pitchFamily="34" charset="0"/>
                  <a:cs typeface="Arial" panose="020B0604020202020204" pitchFamily="34" charset="0"/>
                  <a:sym typeface="Roboto Light"/>
                </a:endParaRPr>
              </a:p>
            </p:txBody>
          </p:sp>
          <p:sp>
            <p:nvSpPr>
              <p:cNvPr id="15" name="Arrow: Up 14">
                <a:extLst>
                  <a:ext uri="{FF2B5EF4-FFF2-40B4-BE49-F238E27FC236}">
                    <a16:creationId xmlns:a16="http://schemas.microsoft.com/office/drawing/2014/main" id="{D7339146-6F98-3665-E53D-176B3625A4C6}"/>
                  </a:ext>
                </a:extLst>
              </p:cNvPr>
              <p:cNvSpPr/>
              <p:nvPr/>
            </p:nvSpPr>
            <p:spPr>
              <a:xfrm rot="10800000">
                <a:off x="23210169" y="9570835"/>
                <a:ext cx="353195" cy="546494"/>
              </a:xfrm>
              <a:prstGeom prst="upArrow">
                <a:avLst/>
              </a:prstGeom>
              <a:solidFill>
                <a:srgbClr val="C00000"/>
              </a:solidFill>
              <a:ln w="25400" cap="flat">
                <a:solidFill>
                  <a:srgbClr val="25AF6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50000"/>
                  </a:lnSpc>
                  <a:spcBef>
                    <a:spcPts val="0"/>
                  </a:spcBef>
                  <a:spcAft>
                    <a:spcPts val="0"/>
                  </a:spcAft>
                  <a:buClrTx/>
                  <a:buSzTx/>
                  <a:buFontTx/>
                  <a:buNone/>
                  <a:tabLst/>
                </a:pPr>
                <a:endParaRPr kumimoji="0" lang="en-US" sz="1200" b="0" i="0" u="none" strike="noStrike" cap="none" spc="0" normalizeH="0" baseline="0">
                  <a:ln>
                    <a:noFill/>
                  </a:ln>
                  <a:effectLst/>
                  <a:uFillTx/>
                  <a:latin typeface="Arial" panose="020B0604020202020204" pitchFamily="34" charset="0"/>
                  <a:cs typeface="Arial" panose="020B0604020202020204" pitchFamily="34" charset="0"/>
                  <a:sym typeface="Roboto Light"/>
                </a:endParaRPr>
              </a:p>
            </p:txBody>
          </p:sp>
        </p:grpSp>
        <p:sp>
          <p:nvSpPr>
            <p:cNvPr id="11" name="Arrow: Up 10">
              <a:extLst>
                <a:ext uri="{FF2B5EF4-FFF2-40B4-BE49-F238E27FC236}">
                  <a16:creationId xmlns:a16="http://schemas.microsoft.com/office/drawing/2014/main" id="{34AC44EE-CB90-DE01-5C6E-0392E88BBCF3}"/>
                </a:ext>
              </a:extLst>
            </p:cNvPr>
            <p:cNvSpPr/>
            <p:nvPr/>
          </p:nvSpPr>
          <p:spPr>
            <a:xfrm rot="10800000">
              <a:off x="3830375" y="9570835"/>
              <a:ext cx="353195" cy="546494"/>
            </a:xfrm>
            <a:prstGeom prst="upArrow">
              <a:avLst/>
            </a:prstGeom>
            <a:solidFill>
              <a:srgbClr val="C00000"/>
            </a:solidFill>
            <a:ln w="25400" cap="flat">
              <a:solidFill>
                <a:srgbClr val="25AF6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50000"/>
                </a:lnSpc>
                <a:spcBef>
                  <a:spcPts val="0"/>
                </a:spcBef>
                <a:spcAft>
                  <a:spcPts val="0"/>
                </a:spcAft>
                <a:buClrTx/>
                <a:buSzTx/>
                <a:buFontTx/>
                <a:buNone/>
                <a:tabLst/>
              </a:pPr>
              <a:endParaRPr kumimoji="0" lang="en-US" sz="1200" b="0" i="0" u="none" strike="noStrike" cap="none" spc="0" normalizeH="0" baseline="0">
                <a:ln>
                  <a:noFill/>
                </a:ln>
                <a:effectLst/>
                <a:uFillTx/>
                <a:latin typeface="Arial" panose="020B0604020202020204" pitchFamily="34" charset="0"/>
                <a:cs typeface="Arial" panose="020B0604020202020204" pitchFamily="34" charset="0"/>
                <a:sym typeface="Roboto Light"/>
              </a:endParaRPr>
            </a:p>
          </p:txBody>
        </p:sp>
      </p:grpSp>
      <p:pic>
        <p:nvPicPr>
          <p:cNvPr id="53" name="Picture 52">
            <a:extLst>
              <a:ext uri="{FF2B5EF4-FFF2-40B4-BE49-F238E27FC236}">
                <a16:creationId xmlns:a16="http://schemas.microsoft.com/office/drawing/2014/main" id="{1D4AA49F-FD6F-3683-3907-495E5650E77D}"/>
              </a:ext>
            </a:extLst>
          </p:cNvPr>
          <p:cNvPicPr>
            <a:picLocks noChangeAspect="1"/>
          </p:cNvPicPr>
          <p:nvPr/>
        </p:nvPicPr>
        <p:blipFill>
          <a:blip r:embed="rId11"/>
          <a:stretch>
            <a:fillRect/>
          </a:stretch>
        </p:blipFill>
        <p:spPr>
          <a:xfrm flipH="1">
            <a:off x="7725746" y="9265366"/>
            <a:ext cx="448591" cy="602624"/>
          </a:xfrm>
          <a:prstGeom prst="rect">
            <a:avLst/>
          </a:prstGeom>
        </p:spPr>
      </p:pic>
      <p:pic>
        <p:nvPicPr>
          <p:cNvPr id="54" name="Picture 53">
            <a:extLst>
              <a:ext uri="{FF2B5EF4-FFF2-40B4-BE49-F238E27FC236}">
                <a16:creationId xmlns:a16="http://schemas.microsoft.com/office/drawing/2014/main" id="{CE7AF87B-635F-DE85-0C9F-33ED373E0158}"/>
              </a:ext>
            </a:extLst>
          </p:cNvPr>
          <p:cNvPicPr>
            <a:picLocks noChangeAspect="1"/>
          </p:cNvPicPr>
          <p:nvPr/>
        </p:nvPicPr>
        <p:blipFill>
          <a:blip r:embed="rId11"/>
          <a:stretch>
            <a:fillRect/>
          </a:stretch>
        </p:blipFill>
        <p:spPr>
          <a:xfrm>
            <a:off x="15362217" y="9274711"/>
            <a:ext cx="414564" cy="579170"/>
          </a:xfrm>
          <a:prstGeom prst="rect">
            <a:avLst/>
          </a:prstGeom>
        </p:spPr>
      </p:pic>
    </p:spTree>
    <p:extLst>
      <p:ext uri="{BB962C8B-B14F-4D97-AF65-F5344CB8AC3E}">
        <p14:creationId xmlns:p14="http://schemas.microsoft.com/office/powerpoint/2010/main" val="719778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2B22EE-9386-D3AB-716E-564E381EF3C9}"/>
              </a:ext>
            </a:extLst>
          </p:cNvPr>
          <p:cNvPicPr>
            <a:picLocks noChangeAspect="1"/>
          </p:cNvPicPr>
          <p:nvPr/>
        </p:nvPicPr>
        <p:blipFill>
          <a:blip r:embed="rId3"/>
          <a:stretch>
            <a:fillRect/>
          </a:stretch>
        </p:blipFill>
        <p:spPr>
          <a:xfrm>
            <a:off x="21879680" y="250819"/>
            <a:ext cx="2092571" cy="1971049"/>
          </a:xfrm>
          <a:prstGeom prst="rect">
            <a:avLst/>
          </a:prstGeom>
        </p:spPr>
      </p:pic>
      <p:pic>
        <p:nvPicPr>
          <p:cNvPr id="7" name="Picture 6">
            <a:extLst>
              <a:ext uri="{FF2B5EF4-FFF2-40B4-BE49-F238E27FC236}">
                <a16:creationId xmlns:a16="http://schemas.microsoft.com/office/drawing/2014/main" id="{40ABCDE2-8CC8-5EA8-9B86-1156D65EF862}"/>
              </a:ext>
            </a:extLst>
          </p:cNvPr>
          <p:cNvPicPr>
            <a:picLocks noChangeAspect="1"/>
          </p:cNvPicPr>
          <p:nvPr/>
        </p:nvPicPr>
        <p:blipFill>
          <a:blip r:embed="rId4"/>
          <a:stretch>
            <a:fillRect/>
          </a:stretch>
        </p:blipFill>
        <p:spPr>
          <a:xfrm>
            <a:off x="718334" y="0"/>
            <a:ext cx="1447028" cy="2101751"/>
          </a:xfrm>
          <a:prstGeom prst="rect">
            <a:avLst/>
          </a:prstGeom>
        </p:spPr>
      </p:pic>
      <p:cxnSp>
        <p:nvCxnSpPr>
          <p:cNvPr id="8" name="Straight Connector 7">
            <a:extLst>
              <a:ext uri="{FF2B5EF4-FFF2-40B4-BE49-F238E27FC236}">
                <a16:creationId xmlns:a16="http://schemas.microsoft.com/office/drawing/2014/main" id="{10445180-AC7D-E070-60B1-028E61FAA569}"/>
              </a:ext>
            </a:extLst>
          </p:cNvPr>
          <p:cNvCxnSpPr>
            <a:cxnSpLocks/>
          </p:cNvCxnSpPr>
          <p:nvPr/>
        </p:nvCxnSpPr>
        <p:spPr>
          <a:xfrm>
            <a:off x="1559221" y="2278824"/>
            <a:ext cx="22413030" cy="0"/>
          </a:xfrm>
          <a:prstGeom prst="line">
            <a:avLst/>
          </a:prstGeom>
          <a:noFill/>
          <a:ln w="25400" cap="flat">
            <a:solidFill>
              <a:srgbClr val="005BAA"/>
            </a:solidFill>
            <a:prstDash val="solid"/>
            <a:miter lim="800000"/>
          </a:ln>
          <a:effectLst/>
          <a:sp3d/>
        </p:spPr>
      </p:cxnSp>
      <p:sp>
        <p:nvSpPr>
          <p:cNvPr id="9" name="about us">
            <a:extLst>
              <a:ext uri="{FF2B5EF4-FFF2-40B4-BE49-F238E27FC236}">
                <a16:creationId xmlns:a16="http://schemas.microsoft.com/office/drawing/2014/main" id="{03BAD54A-A4B0-DEDC-C276-F3B2A8EEE5F1}"/>
              </a:ext>
            </a:extLst>
          </p:cNvPr>
          <p:cNvSpPr txBox="1"/>
          <p:nvPr/>
        </p:nvSpPr>
        <p:spPr>
          <a:xfrm>
            <a:off x="2338754" y="1283826"/>
            <a:ext cx="13730527" cy="590931"/>
          </a:xfrm>
          <a:prstGeom prst="rect">
            <a:avLst/>
          </a:prstGeom>
          <a:noFill/>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nSpc>
                <a:spcPct val="80000"/>
              </a:lnSpc>
              <a:defRPr sz="12300" b="1" cap="all" spc="-615">
                <a:solidFill>
                  <a:schemeClr val="accent1">
                    <a:lumOff val="-9999"/>
                  </a:schemeClr>
                </a:solidFill>
                <a:latin typeface="IBM Plex Sans"/>
                <a:ea typeface="IBM Plex Sans"/>
                <a:cs typeface="IBM Plex Sans"/>
                <a:sym typeface="IBM Plex Sans"/>
              </a:defRPr>
            </a:lvl1pPr>
          </a:lstStyle>
          <a:p>
            <a:pPr>
              <a:defRPr sz="12300" b="1" cap="all" spc="-615">
                <a:solidFill>
                  <a:srgbClr val="000000"/>
                </a:solidFill>
                <a:latin typeface="IBM Plex Sans"/>
                <a:ea typeface="IBM Plex Sans"/>
                <a:cs typeface="IBM Plex Sans"/>
                <a:sym typeface="IBM Plex Sans"/>
              </a:defRPr>
            </a:pPr>
            <a:r>
              <a:rPr lang="mn-MN" sz="4800" spc="0" dirty="0">
                <a:solidFill>
                  <a:srgbClr val="005BAA"/>
                </a:solidFill>
                <a:latin typeface="Montserrat" panose="00000500000000000000" pitchFamily="2" charset="0"/>
              </a:rPr>
              <a:t>Урьдчилсан дүн</a:t>
            </a:r>
          </a:p>
        </p:txBody>
      </p:sp>
      <p:pic>
        <p:nvPicPr>
          <p:cNvPr id="2" name="Picture 1">
            <a:extLst>
              <a:ext uri="{FF2B5EF4-FFF2-40B4-BE49-F238E27FC236}">
                <a16:creationId xmlns:a16="http://schemas.microsoft.com/office/drawing/2014/main" id="{B0E913D8-14E0-797B-C8AA-A5A2830393E5}"/>
              </a:ext>
            </a:extLst>
          </p:cNvPr>
          <p:cNvPicPr/>
          <p:nvPr/>
        </p:nvPicPr>
        <p:blipFill>
          <a:blip r:embed="rId5" cstate="print"/>
          <a:stretch>
            <a:fillRect/>
          </a:stretch>
        </p:blipFill>
        <p:spPr>
          <a:xfrm>
            <a:off x="586185" y="2455898"/>
            <a:ext cx="12775251" cy="10018348"/>
          </a:xfrm>
          <a:prstGeom prst="rect">
            <a:avLst/>
          </a:prstGeom>
        </p:spPr>
      </p:pic>
      <p:sp>
        <p:nvSpPr>
          <p:cNvPr id="4" name="Rectangle 3">
            <a:extLst>
              <a:ext uri="{FF2B5EF4-FFF2-40B4-BE49-F238E27FC236}">
                <a16:creationId xmlns:a16="http://schemas.microsoft.com/office/drawing/2014/main" id="{D926B723-0CDA-4FFB-DB44-ACBA141F0341}"/>
              </a:ext>
            </a:extLst>
          </p:cNvPr>
          <p:cNvSpPr/>
          <p:nvPr/>
        </p:nvSpPr>
        <p:spPr>
          <a:xfrm>
            <a:off x="14711345" y="4930811"/>
            <a:ext cx="9224090" cy="4401205"/>
          </a:xfrm>
          <a:prstGeom prst="rect">
            <a:avLst/>
          </a:prstGeom>
        </p:spPr>
        <p:txBody>
          <a:bodyPr wrap="square">
            <a:spAutoFit/>
          </a:bodyPr>
          <a:lstStyle/>
          <a:p>
            <a:pPr marL="285750" indent="-285750" algn="just">
              <a:lnSpc>
                <a:spcPct val="100000"/>
              </a:lnSpc>
              <a:buFontTx/>
              <a:buChar char="-"/>
            </a:pPr>
            <a:r>
              <a:rPr lang="mn-MN" sz="3600" dirty="0">
                <a:solidFill>
                  <a:srgbClr val="25AF60"/>
                </a:solidFill>
                <a:latin typeface="Arial" panose="020B0604020202020204" pitchFamily="34" charset="0"/>
                <a:cs typeface="Arial" panose="020B0604020202020204" pitchFamily="34" charset="0"/>
                <a:sym typeface="Helvetica Neue Light"/>
              </a:rPr>
              <a:t>Аймгийн хэмжээнд Норовлин сумын мал 19.2 мянган толгойгоор өсөж, </a:t>
            </a:r>
            <a:r>
              <a:rPr lang="mn-MN" sz="3600" dirty="0">
                <a:solidFill>
                  <a:schemeClr val="accent2"/>
                </a:solidFill>
                <a:latin typeface="Arial" panose="020B0604020202020204" pitchFamily="34" charset="0"/>
                <a:cs typeface="Arial" panose="020B0604020202020204" pitchFamily="34" charset="0"/>
                <a:sym typeface="Helvetica Neue Light"/>
              </a:rPr>
              <a:t>бусад сумдын мал 2.9 мянган толгой  – 109.5 мянган толгойгоор буурсан байна. Баянхутаг,Өмнөдэлгэр,Батноров сумдын мал хамгийн их хорогдсон байна</a:t>
            </a:r>
            <a:endParaRPr lang="en-US" sz="3600" dirty="0">
              <a:solidFill>
                <a:schemeClr val="accent2"/>
              </a:solidFill>
              <a:latin typeface="Arial" panose="020B0604020202020204" pitchFamily="34" charset="0"/>
              <a:cs typeface="Arial" panose="020B0604020202020204" pitchFamily="34" charset="0"/>
              <a:sym typeface="Helvetica Neue Light"/>
            </a:endParaRPr>
          </a:p>
          <a:p>
            <a:pPr marL="285750" indent="-285750" algn="just">
              <a:lnSpc>
                <a:spcPct val="100000"/>
              </a:lnSpc>
              <a:buFontTx/>
              <a:buChar char="-"/>
            </a:pPr>
            <a:endParaRPr lang="mn-MN" sz="3600" dirty="0">
              <a:solidFill>
                <a:srgbClr val="25AF60"/>
              </a:solidFill>
              <a:latin typeface="Arial" panose="020B0604020202020204" pitchFamily="34" charset="0"/>
              <a:cs typeface="Arial" panose="020B0604020202020204" pitchFamily="34" charset="0"/>
              <a:sym typeface="Helvetica Neue Light"/>
            </a:endParaRPr>
          </a:p>
          <a:p>
            <a:pPr algn="just">
              <a:lnSpc>
                <a:spcPct val="100000"/>
              </a:lnSpc>
            </a:pPr>
            <a:endParaRPr lang="en-US" sz="2800" dirty="0">
              <a:solidFill>
                <a:srgbClr val="005BAA"/>
              </a:solidFill>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3171412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2B22EE-9386-D3AB-716E-564E381EF3C9}"/>
              </a:ext>
            </a:extLst>
          </p:cNvPr>
          <p:cNvPicPr>
            <a:picLocks noChangeAspect="1"/>
          </p:cNvPicPr>
          <p:nvPr/>
        </p:nvPicPr>
        <p:blipFill>
          <a:blip r:embed="rId3"/>
          <a:stretch>
            <a:fillRect/>
          </a:stretch>
        </p:blipFill>
        <p:spPr>
          <a:xfrm>
            <a:off x="21879680" y="250819"/>
            <a:ext cx="2092571" cy="1971049"/>
          </a:xfrm>
          <a:prstGeom prst="rect">
            <a:avLst/>
          </a:prstGeom>
        </p:spPr>
      </p:pic>
      <p:pic>
        <p:nvPicPr>
          <p:cNvPr id="7" name="Picture 6">
            <a:extLst>
              <a:ext uri="{FF2B5EF4-FFF2-40B4-BE49-F238E27FC236}">
                <a16:creationId xmlns:a16="http://schemas.microsoft.com/office/drawing/2014/main" id="{40ABCDE2-8CC8-5EA8-9B86-1156D65EF862}"/>
              </a:ext>
            </a:extLst>
          </p:cNvPr>
          <p:cNvPicPr>
            <a:picLocks noChangeAspect="1"/>
          </p:cNvPicPr>
          <p:nvPr/>
        </p:nvPicPr>
        <p:blipFill>
          <a:blip r:embed="rId4"/>
          <a:stretch>
            <a:fillRect/>
          </a:stretch>
        </p:blipFill>
        <p:spPr>
          <a:xfrm>
            <a:off x="718334" y="0"/>
            <a:ext cx="1447028" cy="2101751"/>
          </a:xfrm>
          <a:prstGeom prst="rect">
            <a:avLst/>
          </a:prstGeom>
        </p:spPr>
      </p:pic>
      <p:cxnSp>
        <p:nvCxnSpPr>
          <p:cNvPr id="8" name="Straight Connector 7">
            <a:extLst>
              <a:ext uri="{FF2B5EF4-FFF2-40B4-BE49-F238E27FC236}">
                <a16:creationId xmlns:a16="http://schemas.microsoft.com/office/drawing/2014/main" id="{10445180-AC7D-E070-60B1-028E61FAA569}"/>
              </a:ext>
            </a:extLst>
          </p:cNvPr>
          <p:cNvCxnSpPr/>
          <p:nvPr/>
        </p:nvCxnSpPr>
        <p:spPr>
          <a:xfrm>
            <a:off x="1559221" y="2278824"/>
            <a:ext cx="22413030" cy="0"/>
          </a:xfrm>
          <a:prstGeom prst="line">
            <a:avLst/>
          </a:prstGeom>
          <a:noFill/>
          <a:ln w="25400" cap="flat">
            <a:solidFill>
              <a:srgbClr val="005BAA"/>
            </a:solidFill>
            <a:prstDash val="solid"/>
            <a:miter lim="800000"/>
          </a:ln>
          <a:effectLst/>
          <a:sp3d/>
        </p:spPr>
      </p:cxnSp>
      <p:sp>
        <p:nvSpPr>
          <p:cNvPr id="2" name="Rectangle 1">
            <a:extLst>
              <a:ext uri="{FF2B5EF4-FFF2-40B4-BE49-F238E27FC236}">
                <a16:creationId xmlns:a16="http://schemas.microsoft.com/office/drawing/2014/main" id="{3F79AAD9-BC35-4FA5-F34C-DB9B8535258B}"/>
              </a:ext>
            </a:extLst>
          </p:cNvPr>
          <p:cNvSpPr/>
          <p:nvPr/>
        </p:nvSpPr>
        <p:spPr>
          <a:xfrm>
            <a:off x="2359335" y="981781"/>
            <a:ext cx="18850214" cy="877161"/>
          </a:xfrm>
          <a:prstGeom prst="rect">
            <a:avLst/>
          </a:prstGeom>
          <a:noFill/>
          <a:ln w="25400" cap="flat">
            <a:noFill/>
            <a:miter lim="400000"/>
          </a:ln>
          <a:effectLst/>
          <a:sp3d/>
        </p:spPr>
        <p:txBody>
          <a:bodyPr rot="0" spcFirstLastPara="1" vertOverflow="overflow" horzOverflow="overflow" vert="horz" wrap="square" lIns="91439" tIns="91439" rIns="91439" bIns="91439" numCol="1" spcCol="38100" rtlCol="0" anchor="t">
            <a:spAutoFit/>
          </a:bodyPr>
          <a:lstStyle/>
          <a:p>
            <a:pPr marL="0" marR="0" lvl="1" indent="0" defTabSz="914400" eaLnBrk="1" fontAlgn="auto" latinLnBrk="0" hangingPunct="1">
              <a:lnSpc>
                <a:spcPct val="100000"/>
              </a:lnSpc>
              <a:spcBef>
                <a:spcPts val="0"/>
              </a:spcBef>
              <a:spcAft>
                <a:spcPts val="0"/>
              </a:spcAft>
              <a:buClrTx/>
              <a:buSzTx/>
              <a:buFontTx/>
              <a:buNone/>
              <a:tabLst/>
              <a:defRPr sz="12300" b="1" cap="all" spc="-615">
                <a:solidFill>
                  <a:srgbClr val="000000"/>
                </a:solidFill>
                <a:latin typeface="IBM Plex Sans"/>
                <a:ea typeface="IBM Plex Sans"/>
                <a:cs typeface="IBM Plex Sans"/>
                <a:sym typeface="IBM Plex Sans"/>
              </a:defRPr>
            </a:pPr>
            <a:r>
              <a:rPr lang="mn-MN" sz="4500" b="1" cap="all" spc="-300" dirty="0">
                <a:solidFill>
                  <a:srgbClr val="005BAA"/>
                </a:solidFill>
                <a:latin typeface="Montserrat" panose="00000500000000000000" pitchFamily="2" charset="0"/>
                <a:ea typeface="IBM Plex Sans"/>
                <a:cs typeface="Arial" panose="020B0604020202020204" pitchFamily="34" charset="0"/>
                <a:sym typeface="IBM Plex Sans"/>
              </a:rPr>
              <a:t>Урьдчилсан дүн</a:t>
            </a:r>
            <a:endParaRPr kumimoji="0" lang="en-US" sz="4500" b="1" i="0" u="none" strike="noStrike" kern="0" cap="all" spc="-300" normalizeH="0" baseline="0" noProof="0" dirty="0">
              <a:ln>
                <a:noFill/>
              </a:ln>
              <a:solidFill>
                <a:srgbClr val="005BAA"/>
              </a:solidFill>
              <a:effectLst/>
              <a:uLnTx/>
              <a:uFillTx/>
              <a:latin typeface="Montserrat" panose="00000500000000000000" pitchFamily="2" charset="0"/>
              <a:ea typeface="IBM Plex Sans"/>
              <a:cs typeface="Arial" panose="020B0604020202020204" pitchFamily="34" charset="0"/>
              <a:sym typeface="IBM Plex Sans"/>
            </a:endParaRPr>
          </a:p>
        </p:txBody>
      </p:sp>
      <p:pic>
        <p:nvPicPr>
          <p:cNvPr id="9" name="Picture 8">
            <a:extLst>
              <a:ext uri="{FF2B5EF4-FFF2-40B4-BE49-F238E27FC236}">
                <a16:creationId xmlns:a16="http://schemas.microsoft.com/office/drawing/2014/main" id="{FBE4DCD1-FB31-302E-0DAE-495C983F71D4}"/>
              </a:ext>
            </a:extLst>
          </p:cNvPr>
          <p:cNvPicPr>
            <a:picLocks noChangeAspect="1"/>
          </p:cNvPicPr>
          <p:nvPr/>
        </p:nvPicPr>
        <p:blipFill>
          <a:blip r:embed="rId5"/>
          <a:stretch>
            <a:fillRect/>
          </a:stretch>
        </p:blipFill>
        <p:spPr>
          <a:xfrm>
            <a:off x="1619731" y="2698707"/>
            <a:ext cx="12133592" cy="10016596"/>
          </a:xfrm>
          <a:prstGeom prst="rect">
            <a:avLst/>
          </a:prstGeom>
        </p:spPr>
      </p:pic>
      <p:sp>
        <p:nvSpPr>
          <p:cNvPr id="14" name="Oval 13">
            <a:extLst>
              <a:ext uri="{FF2B5EF4-FFF2-40B4-BE49-F238E27FC236}">
                <a16:creationId xmlns:a16="http://schemas.microsoft.com/office/drawing/2014/main" id="{5DCDCF84-2234-E6D3-1729-976A3397BE85}"/>
              </a:ext>
            </a:extLst>
          </p:cNvPr>
          <p:cNvSpPr/>
          <p:nvPr/>
        </p:nvSpPr>
        <p:spPr>
          <a:xfrm>
            <a:off x="5346161" y="5588093"/>
            <a:ext cx="1446525" cy="980657"/>
          </a:xfrm>
          <a:prstGeom prst="ellipse">
            <a:avLst/>
          </a:prstGeom>
          <a:noFill/>
          <a:ln w="25400" cap="flat" cmpd="sng" algn="ctr">
            <a:solidFill>
              <a:srgbClr val="0162E9"/>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alpha val="60000"/>
                </a:srgbClr>
              </a:solidFill>
              <a:effectLst/>
              <a:uLnTx/>
              <a:uFillTx/>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CFCA9120-E1C0-BC14-960D-569967BE76EC}"/>
              </a:ext>
            </a:extLst>
          </p:cNvPr>
          <p:cNvSpPr txBox="1"/>
          <p:nvPr/>
        </p:nvSpPr>
        <p:spPr>
          <a:xfrm>
            <a:off x="5896511" y="5893358"/>
            <a:ext cx="653579" cy="675392"/>
          </a:xfrm>
          <a:prstGeom prst="rect">
            <a:avLst/>
          </a:prstGeom>
          <a:noFill/>
        </p:spPr>
        <p:txBody>
          <a:bodyPr wrap="square" rtlCol="0">
            <a:spAutoFit/>
          </a:bodyPr>
          <a:lstStyle/>
          <a:p>
            <a:r>
              <a:rPr lang="en-US" sz="2800" b="1" dirty="0">
                <a:solidFill>
                  <a:srgbClr val="C00000"/>
                </a:solidFill>
                <a:latin typeface="Arial" panose="020B0604020202020204" pitchFamily="34" charset="0"/>
                <a:cs typeface="Arial" panose="020B0604020202020204" pitchFamily="34" charset="0"/>
              </a:rPr>
              <a:t>1</a:t>
            </a:r>
          </a:p>
        </p:txBody>
      </p:sp>
      <p:sp>
        <p:nvSpPr>
          <p:cNvPr id="35" name="Oval 34">
            <a:extLst>
              <a:ext uri="{FF2B5EF4-FFF2-40B4-BE49-F238E27FC236}">
                <a16:creationId xmlns:a16="http://schemas.microsoft.com/office/drawing/2014/main" id="{75B4CB7B-0F15-8395-DEF4-D5859DEB87A9}"/>
              </a:ext>
            </a:extLst>
          </p:cNvPr>
          <p:cNvSpPr/>
          <p:nvPr/>
        </p:nvSpPr>
        <p:spPr>
          <a:xfrm>
            <a:off x="7296540" y="7557796"/>
            <a:ext cx="1530220" cy="989045"/>
          </a:xfrm>
          <a:prstGeom prst="ellipse">
            <a:avLst/>
          </a:prstGeom>
          <a:noFill/>
          <a:ln w="25400" cap="flat" cmpd="sng" algn="ctr">
            <a:solidFill>
              <a:srgbClr val="0162E9"/>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alpha val="60000"/>
                </a:srgbClr>
              </a:solidFill>
              <a:effectLst/>
              <a:uLnTx/>
              <a:uFillTx/>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674CB017-1AD0-755C-14DF-063224363712}"/>
              </a:ext>
            </a:extLst>
          </p:cNvPr>
          <p:cNvSpPr txBox="1"/>
          <p:nvPr/>
        </p:nvSpPr>
        <p:spPr>
          <a:xfrm>
            <a:off x="8212073" y="7871449"/>
            <a:ext cx="440074" cy="675392"/>
          </a:xfrm>
          <a:prstGeom prst="rect">
            <a:avLst/>
          </a:prstGeom>
          <a:noFill/>
        </p:spPr>
        <p:txBody>
          <a:bodyPr wrap="square" rtlCol="0">
            <a:spAutoFit/>
          </a:bodyPr>
          <a:lstStyle/>
          <a:p>
            <a:r>
              <a:rPr lang="en-US" sz="2800" b="1" dirty="0">
                <a:solidFill>
                  <a:srgbClr val="C00000"/>
                </a:solidFill>
                <a:latin typeface="Arial" panose="020B0604020202020204" pitchFamily="34" charset="0"/>
                <a:cs typeface="Arial" panose="020B0604020202020204" pitchFamily="34" charset="0"/>
              </a:rPr>
              <a:t>2</a:t>
            </a:r>
          </a:p>
        </p:txBody>
      </p:sp>
      <p:sp>
        <p:nvSpPr>
          <p:cNvPr id="37" name="Oval 36">
            <a:extLst>
              <a:ext uri="{FF2B5EF4-FFF2-40B4-BE49-F238E27FC236}">
                <a16:creationId xmlns:a16="http://schemas.microsoft.com/office/drawing/2014/main" id="{CECDD41D-0389-1788-9C04-64D2313DA4DD}"/>
              </a:ext>
            </a:extLst>
          </p:cNvPr>
          <p:cNvSpPr/>
          <p:nvPr/>
        </p:nvSpPr>
        <p:spPr>
          <a:xfrm>
            <a:off x="8061650" y="8972461"/>
            <a:ext cx="1716833" cy="1147661"/>
          </a:xfrm>
          <a:prstGeom prst="ellipse">
            <a:avLst/>
          </a:prstGeom>
          <a:noFill/>
          <a:ln w="25400" cap="flat" cmpd="sng" algn="ctr">
            <a:solidFill>
              <a:srgbClr val="0162E9"/>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000000">
                  <a:alpha val="60000"/>
                </a:srgbClr>
              </a:solidFill>
              <a:effectLst/>
              <a:uLnTx/>
              <a:uFillTx/>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93FA55EC-E090-F29E-01EC-BB1F1157090C}"/>
              </a:ext>
            </a:extLst>
          </p:cNvPr>
          <p:cNvSpPr txBox="1"/>
          <p:nvPr/>
        </p:nvSpPr>
        <p:spPr>
          <a:xfrm>
            <a:off x="8726792" y="9444728"/>
            <a:ext cx="496131" cy="675394"/>
          </a:xfrm>
          <a:prstGeom prst="rect">
            <a:avLst/>
          </a:prstGeom>
          <a:noFill/>
        </p:spPr>
        <p:txBody>
          <a:bodyPr wrap="square" rtlCol="0">
            <a:spAutoFit/>
          </a:bodyPr>
          <a:lstStyle/>
          <a:p>
            <a:r>
              <a:rPr lang="en-GB" sz="2800" b="1" dirty="0">
                <a:solidFill>
                  <a:srgbClr val="C00000"/>
                </a:solidFill>
                <a:latin typeface="Arial" panose="020B0604020202020204" pitchFamily="34" charset="0"/>
                <a:cs typeface="Arial" panose="020B0604020202020204" pitchFamily="34" charset="0"/>
              </a:rPr>
              <a:t>3</a:t>
            </a:r>
            <a:endParaRPr lang="en-US" sz="2800" b="1" dirty="0">
              <a:solidFill>
                <a:srgbClr val="C00000"/>
              </a:solidFill>
              <a:latin typeface="Arial" panose="020B0604020202020204" pitchFamily="34" charset="0"/>
              <a:cs typeface="Arial" panose="020B0604020202020204" pitchFamily="34" charset="0"/>
            </a:endParaRPr>
          </a:p>
        </p:txBody>
      </p:sp>
      <p:graphicFrame>
        <p:nvGraphicFramePr>
          <p:cNvPr id="39" name="Content Placeholder 13">
            <a:extLst>
              <a:ext uri="{FF2B5EF4-FFF2-40B4-BE49-F238E27FC236}">
                <a16:creationId xmlns:a16="http://schemas.microsoft.com/office/drawing/2014/main" id="{544C4842-4B27-FA11-36C5-9248592B08BA}"/>
              </a:ext>
            </a:extLst>
          </p:cNvPr>
          <p:cNvGraphicFramePr>
            <a:graphicFrameLocks/>
          </p:cNvGraphicFramePr>
          <p:nvPr>
            <p:extLst>
              <p:ext uri="{D42A27DB-BD31-4B8C-83A1-F6EECF244321}">
                <p14:modId xmlns:p14="http://schemas.microsoft.com/office/powerpoint/2010/main" val="3151117766"/>
              </p:ext>
            </p:extLst>
          </p:nvPr>
        </p:nvGraphicFramePr>
        <p:xfrm>
          <a:off x="13995918" y="2653933"/>
          <a:ext cx="9834465" cy="4204068"/>
        </p:xfrm>
        <a:graphic>
          <a:graphicData uri="http://schemas.openxmlformats.org/drawingml/2006/table">
            <a:tbl>
              <a:tblPr firstCol="1" bandRow="1">
                <a:tableStyleId>{5C22544A-7EE6-4342-B048-85BDC9FD1C3A}</a:tableStyleId>
              </a:tblPr>
              <a:tblGrid>
                <a:gridCol w="9834465">
                  <a:extLst>
                    <a:ext uri="{9D8B030D-6E8A-4147-A177-3AD203B41FA5}">
                      <a16:colId xmlns:a16="http://schemas.microsoft.com/office/drawing/2014/main" val="20000"/>
                    </a:ext>
                  </a:extLst>
                </a:gridCol>
              </a:tblGrid>
              <a:tr h="4204068">
                <a:tc>
                  <a:txBody>
                    <a:bodyPr/>
                    <a:lstStyle/>
                    <a:p>
                      <a:pPr marL="0" marR="0" algn="just">
                        <a:spcBef>
                          <a:spcPts val="0"/>
                        </a:spcBef>
                        <a:spcAft>
                          <a:spcPts val="0"/>
                        </a:spcAft>
                      </a:pPr>
                      <a:r>
                        <a:rPr kumimoji="0" lang="mn-MN"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Нийт малын тоогоор Хэнтий аймгийн Өмнөдэлгэр сум </a:t>
                      </a:r>
                      <a:r>
                        <a:rPr kumimoji="0" lang="en-US"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5</a:t>
                      </a:r>
                      <a:r>
                        <a:rPr kumimoji="0" lang="mn-MN"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64.0 мянган толгой мал тоолуулж улсын хэмжээнд тэргүүлж байна.</a:t>
                      </a:r>
                    </a:p>
                    <a:p>
                      <a:pPr marL="0" marR="0" algn="just">
                        <a:spcBef>
                          <a:spcPts val="0"/>
                        </a:spcBef>
                        <a:spcAft>
                          <a:spcPts val="0"/>
                        </a:spcAft>
                      </a:pPr>
                      <a:endParaRPr kumimoji="0" lang="en-US"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endParaRPr>
                    </a:p>
                    <a:p>
                      <a:pPr marL="0" marR="0" algn="just">
                        <a:spcBef>
                          <a:spcPts val="0"/>
                        </a:spcBef>
                        <a:spcAft>
                          <a:spcPts val="0"/>
                        </a:spcAft>
                      </a:pPr>
                      <a:r>
                        <a:rPr kumimoji="0" lang="mn-MN" sz="3200" b="1" i="0" u="none" strike="noStrike" cap="none" spc="0" normalizeH="0" baseline="0" dirty="0">
                          <a:ln>
                            <a:noFill/>
                          </a:ln>
                          <a:solidFill>
                            <a:schemeClr val="tx1"/>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Малын тоогоор тэргүүлж байгаа сум, мянган толгой</a:t>
                      </a:r>
                      <a:endParaRPr kumimoji="0" lang="mn-MN" sz="3200" b="1" i="0" u="none" strike="noStrike" cap="all"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endParaRPr>
                    </a:p>
                  </a:txBody>
                  <a:tcPr marL="39972" marR="39972" marT="0" marB="0" anchor="ctr" anchorCtr="1">
                    <a:noFill/>
                  </a:tcPr>
                </a:tc>
                <a:extLst>
                  <a:ext uri="{0D108BD9-81ED-4DB2-BD59-A6C34878D82A}">
                    <a16:rowId xmlns:a16="http://schemas.microsoft.com/office/drawing/2014/main" val="10000"/>
                  </a:ext>
                </a:extLst>
              </a:tr>
            </a:tbl>
          </a:graphicData>
        </a:graphic>
      </p:graphicFrame>
      <p:graphicFrame>
        <p:nvGraphicFramePr>
          <p:cNvPr id="40" name="Table 39">
            <a:extLst>
              <a:ext uri="{FF2B5EF4-FFF2-40B4-BE49-F238E27FC236}">
                <a16:creationId xmlns:a16="http://schemas.microsoft.com/office/drawing/2014/main" id="{FA542E72-FFB4-8EF0-3FBE-B146F8F86D6F}"/>
              </a:ext>
            </a:extLst>
          </p:cNvPr>
          <p:cNvGraphicFramePr>
            <a:graphicFrameLocks noGrp="1"/>
          </p:cNvGraphicFramePr>
          <p:nvPr>
            <p:extLst>
              <p:ext uri="{D42A27DB-BD31-4B8C-83A1-F6EECF244321}">
                <p14:modId xmlns:p14="http://schemas.microsoft.com/office/powerpoint/2010/main" val="1069380039"/>
              </p:ext>
            </p:extLst>
          </p:nvPr>
        </p:nvGraphicFramePr>
        <p:xfrm>
          <a:off x="14137786" y="6699381"/>
          <a:ext cx="9834465" cy="6223151"/>
        </p:xfrm>
        <a:graphic>
          <a:graphicData uri="http://schemas.openxmlformats.org/drawingml/2006/table">
            <a:tbl>
              <a:tblPr firstRow="1" bandRow="1">
                <a:tableStyleId>{5C22544A-7EE6-4342-B048-85BDC9FD1C3A}</a:tableStyleId>
              </a:tblPr>
              <a:tblGrid>
                <a:gridCol w="1298347">
                  <a:extLst>
                    <a:ext uri="{9D8B030D-6E8A-4147-A177-3AD203B41FA5}">
                      <a16:colId xmlns:a16="http://schemas.microsoft.com/office/drawing/2014/main" val="1531739537"/>
                    </a:ext>
                  </a:extLst>
                </a:gridCol>
                <a:gridCol w="6353670">
                  <a:extLst>
                    <a:ext uri="{9D8B030D-6E8A-4147-A177-3AD203B41FA5}">
                      <a16:colId xmlns:a16="http://schemas.microsoft.com/office/drawing/2014/main" val="1215404404"/>
                    </a:ext>
                  </a:extLst>
                </a:gridCol>
                <a:gridCol w="2182448">
                  <a:extLst>
                    <a:ext uri="{9D8B030D-6E8A-4147-A177-3AD203B41FA5}">
                      <a16:colId xmlns:a16="http://schemas.microsoft.com/office/drawing/2014/main" val="3930998367"/>
                    </a:ext>
                  </a:extLst>
                </a:gridCol>
              </a:tblGrid>
              <a:tr h="338125">
                <a:tc>
                  <a:txBody>
                    <a:bodyPr/>
                    <a:lstStyle/>
                    <a:p>
                      <a:pPr marL="0" marR="0" lvl="2" indent="0" algn="ctr" defTabSz="825500" latinLnBrk="0">
                        <a:lnSpc>
                          <a:spcPct val="100000"/>
                        </a:lnSpc>
                        <a:spcBef>
                          <a:spcPts val="0"/>
                        </a:spcBef>
                        <a:spcAft>
                          <a:spcPts val="0"/>
                        </a:spcAft>
                        <a:buClrTx/>
                        <a:buSzTx/>
                        <a:buFontTx/>
                        <a:buNone/>
                        <a:tabLst/>
                      </a:pPr>
                      <a:endParaRPr lang="en-US" sz="2400" b="0" i="0" u="none" strike="noStrike" cap="none" spc="0" baseline="0">
                        <a:solidFill>
                          <a:srgbClr val="000000"/>
                        </a:solidFill>
                        <a:uFillTx/>
                        <a:latin typeface="Arial" panose="020B0604020202020204" pitchFamily="34" charset="0"/>
                        <a:ea typeface="+mn-ea"/>
                        <a:cs typeface="Arial" panose="020B0604020202020204" pitchFamily="34" charset="0"/>
                        <a:sym typeface="Helvetica Neue Light"/>
                      </a:endParaRPr>
                    </a:p>
                  </a:txBody>
                  <a:tcPr marL="68580" marR="6858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2" indent="0" algn="ctr" defTabSz="825500" latinLnBrk="0">
                        <a:lnSpc>
                          <a:spcPct val="100000"/>
                        </a:lnSpc>
                        <a:spcBef>
                          <a:spcPts val="0"/>
                        </a:spcBef>
                        <a:spcAft>
                          <a:spcPts val="0"/>
                        </a:spcAft>
                        <a:buClrTx/>
                        <a:buSzTx/>
                        <a:buFontTx/>
                        <a:buNone/>
                        <a:tabLst/>
                      </a:pPr>
                      <a:endParaRPr lang="en-US" sz="2400" b="0" i="0" u="none" strike="noStrike" cap="none" spc="0" baseline="0">
                        <a:solidFill>
                          <a:srgbClr val="000000"/>
                        </a:solidFill>
                        <a:uFillTx/>
                        <a:latin typeface="Arial" panose="020B0604020202020204" pitchFamily="34" charset="0"/>
                        <a:ea typeface="+mn-ea"/>
                        <a:cs typeface="Arial" panose="020B0604020202020204" pitchFamily="34" charset="0"/>
                        <a:sym typeface="Helvetica Neue Light"/>
                      </a:endParaRPr>
                    </a:p>
                  </a:txBody>
                  <a:tcPr marL="68580" marR="6858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400" b="1">
                        <a:solidFill>
                          <a:srgbClr val="000000"/>
                        </a:solidFill>
                        <a:latin typeface="Arial" panose="020B0604020202020204" pitchFamily="34" charset="0"/>
                        <a:cs typeface="Arial" panose="020B0604020202020204" pitchFamily="34" charset="0"/>
                      </a:endParaRPr>
                    </a:p>
                  </a:txBody>
                  <a:tcPr marL="68580" marR="6858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2410706"/>
                  </a:ext>
                </a:extLst>
              </a:tr>
              <a:tr h="518321">
                <a:tc>
                  <a:txBody>
                    <a:bodyPr/>
                    <a:lstStyle/>
                    <a:p>
                      <a:pPr marL="0" marR="0" lvl="2" indent="0" algn="ctr" defTabSz="825500" eaLnBrk="1" fontAlgn="auto" latinLnBrk="0" hangingPunct="1">
                        <a:lnSpc>
                          <a:spcPct val="100000"/>
                        </a:lnSpc>
                        <a:spcBef>
                          <a:spcPts val="0"/>
                        </a:spcBef>
                        <a:spcAft>
                          <a:spcPts val="0"/>
                        </a:spcAft>
                        <a:buClrTx/>
                        <a:buSzTx/>
                        <a:buFontTx/>
                        <a:buNone/>
                        <a:tabLst/>
                        <a:defRPr/>
                      </a:pPr>
                      <a:r>
                        <a:rPr lang="mn-MN" sz="2400" b="0" i="0" u="none" strike="noStrike" cap="none" spc="0" baseline="0">
                          <a:solidFill>
                            <a:srgbClr val="000000"/>
                          </a:solidFill>
                          <a:uFillTx/>
                          <a:latin typeface="Arial" panose="020B0604020202020204" pitchFamily="34" charset="0"/>
                          <a:ea typeface="+mn-ea"/>
                          <a:cs typeface="Arial" panose="020B0604020202020204" pitchFamily="34" charset="0"/>
                          <a:sym typeface="Helvetica Neue Light"/>
                        </a:rPr>
                        <a:t>Д</a:t>
                      </a:r>
                      <a:r>
                        <a:rPr lang="en-US" sz="2400" b="0" i="0" u="none" strike="noStrike" cap="none" spc="0" baseline="0">
                          <a:solidFill>
                            <a:srgbClr val="000000"/>
                          </a:solidFill>
                          <a:uFillTx/>
                          <a:latin typeface="Arial" panose="020B0604020202020204" pitchFamily="34" charset="0"/>
                          <a:ea typeface="+mn-ea"/>
                          <a:cs typeface="Arial" panose="020B0604020202020204" pitchFamily="34" charset="0"/>
                          <a:sym typeface="Helvetica Neue Light"/>
                        </a:rPr>
                        <a:t>/</a:t>
                      </a:r>
                      <a:r>
                        <a:rPr lang="mn-MN" sz="2400" b="0" i="0" u="none" strike="noStrike" cap="none" spc="0" baseline="0">
                          <a:solidFill>
                            <a:srgbClr val="000000"/>
                          </a:solidFill>
                          <a:uFillTx/>
                          <a:latin typeface="Arial" panose="020B0604020202020204" pitchFamily="34" charset="0"/>
                          <a:ea typeface="+mn-ea"/>
                          <a:cs typeface="Arial" panose="020B0604020202020204" pitchFamily="34" charset="0"/>
                          <a:sym typeface="Helvetica Neue Light"/>
                        </a:rPr>
                        <a:t>Д</a:t>
                      </a:r>
                      <a:endParaRPr lang="en-US" sz="2400" b="0" i="0" u="none" strike="noStrike" cap="none" spc="0" baseline="0">
                        <a:solidFill>
                          <a:srgbClr val="000000"/>
                        </a:solidFill>
                        <a:uFillTx/>
                        <a:latin typeface="Arial" panose="020B0604020202020204" pitchFamily="34" charset="0"/>
                        <a:ea typeface="+mn-ea"/>
                        <a:cs typeface="Arial" panose="020B0604020202020204" pitchFamily="34" charset="0"/>
                        <a:sym typeface="Helvetica Neue Light"/>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2" indent="0" algn="ctr" defTabSz="825500" eaLnBrk="1" fontAlgn="auto" latinLnBrk="0" hangingPunct="1">
                        <a:lnSpc>
                          <a:spcPct val="100000"/>
                        </a:lnSpc>
                        <a:spcBef>
                          <a:spcPts val="0"/>
                        </a:spcBef>
                        <a:spcAft>
                          <a:spcPts val="0"/>
                        </a:spcAft>
                        <a:buClrTx/>
                        <a:buSzTx/>
                        <a:buFontTx/>
                        <a:buNone/>
                        <a:tabLst/>
                        <a:defRPr/>
                      </a:pPr>
                      <a:r>
                        <a:rPr lang="mn-MN" sz="2400" b="0" i="0" u="none" strike="noStrike" cap="none" spc="0" baseline="0">
                          <a:solidFill>
                            <a:srgbClr val="000000"/>
                          </a:solidFill>
                          <a:uFillTx/>
                          <a:latin typeface="Arial" panose="020B0604020202020204" pitchFamily="34" charset="0"/>
                          <a:ea typeface="+mn-ea"/>
                          <a:cs typeface="Arial" panose="020B0604020202020204" pitchFamily="34" charset="0"/>
                          <a:sym typeface="Helvetica Neue Light"/>
                        </a:rPr>
                        <a:t>Аймаг, сум</a:t>
                      </a:r>
                      <a:endParaRPr lang="en-US" sz="2400" b="0" i="0" u="none" strike="noStrike" cap="none" spc="0" baseline="0">
                        <a:solidFill>
                          <a:srgbClr val="000000"/>
                        </a:solidFill>
                        <a:uFillTx/>
                        <a:latin typeface="Arial" panose="020B0604020202020204" pitchFamily="34" charset="0"/>
                        <a:ea typeface="+mn-ea"/>
                        <a:cs typeface="Arial" panose="020B0604020202020204" pitchFamily="34" charset="0"/>
                        <a:sym typeface="Helvetica Neue Light"/>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mn-MN" sz="2400" b="0" i="0" u="none" strike="noStrike" cap="none" spc="0" baseline="0">
                          <a:solidFill>
                            <a:srgbClr val="000000"/>
                          </a:solidFill>
                          <a:uFillTx/>
                          <a:latin typeface="Arial" panose="020B0604020202020204" pitchFamily="34" charset="0"/>
                          <a:ea typeface="+mn-ea"/>
                          <a:cs typeface="Arial" panose="020B0604020202020204" pitchFamily="34" charset="0"/>
                          <a:sym typeface="Helvetica Neue Light"/>
                        </a:rPr>
                        <a:t>Бүгд</a:t>
                      </a:r>
                      <a:endParaRPr lang="en-US" sz="2400" b="0" i="0" u="none" strike="noStrike" cap="none" spc="0" baseline="0">
                        <a:solidFill>
                          <a:srgbClr val="000000"/>
                        </a:solidFill>
                        <a:uFillTx/>
                        <a:latin typeface="Arial" panose="020B0604020202020204" pitchFamily="34" charset="0"/>
                        <a:ea typeface="+mn-ea"/>
                        <a:cs typeface="Arial" panose="020B0604020202020204" pitchFamily="34" charset="0"/>
                        <a:sym typeface="Helvetica Neue Light"/>
                      </a:endParaRP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0418997"/>
                  </a:ext>
                </a:extLst>
              </a:tr>
              <a:tr h="533907">
                <a:tc>
                  <a:txBody>
                    <a:bodyPr/>
                    <a:lstStyle/>
                    <a:p>
                      <a:pPr algn="ctr" fontAlgn="b"/>
                      <a:r>
                        <a:rPr lang="en-US" sz="2400" b="0" i="0" u="none" strike="noStrike" cap="none" spc="0" baseline="0">
                          <a:solidFill>
                            <a:srgbClr val="000000"/>
                          </a:solidFill>
                          <a:effectLst/>
                          <a:uFillTx/>
                          <a:latin typeface="Arial" panose="020B0604020202020204" pitchFamily="34" charset="0"/>
                          <a:ea typeface="+mn-ea"/>
                          <a:cs typeface="Arial" panose="020B0604020202020204" pitchFamily="34" charset="0"/>
                          <a:sym typeface="Helvetica Neue Light"/>
                        </a:rPr>
                        <a:t>1</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825500" fontAlgn="b" latinLnBrk="0">
                        <a:lnSpc>
                          <a:spcPct val="100000"/>
                        </a:lnSpc>
                        <a:spcBef>
                          <a:spcPts val="0"/>
                        </a:spcBef>
                        <a:spcAft>
                          <a:spcPts val="0"/>
                        </a:spcAft>
                        <a:buClrTx/>
                        <a:buSzTx/>
                        <a:buFontTx/>
                        <a:buNone/>
                        <a:tabLst/>
                      </a:pPr>
                      <a:r>
                        <a:rPr lang="mn-MN" sz="24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Өмнөдэлгэр сум</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825500" fontAlgn="b" latinLnBrk="0">
                        <a:lnSpc>
                          <a:spcPct val="100000"/>
                        </a:lnSpc>
                        <a:spcBef>
                          <a:spcPts val="0"/>
                        </a:spcBef>
                        <a:spcAft>
                          <a:spcPts val="0"/>
                        </a:spcAft>
                        <a:buClrTx/>
                        <a:buSzTx/>
                        <a:buFontTx/>
                        <a:buNone/>
                        <a:tabLst/>
                      </a:pPr>
                      <a:r>
                        <a:rPr lang="en-US" sz="2400" b="0" i="0" u="none" strike="noStrike" cap="none" spc="0" baseline="0">
                          <a:solidFill>
                            <a:srgbClr val="000000"/>
                          </a:solidFill>
                          <a:effectLst/>
                          <a:uFillTx/>
                          <a:latin typeface="Arial" panose="020B0604020202020204" pitchFamily="34" charset="0"/>
                          <a:ea typeface="+mn-ea"/>
                          <a:cs typeface="Arial" panose="020B0604020202020204" pitchFamily="34" charset="0"/>
                          <a:sym typeface="Helvetica Neue Light"/>
                        </a:rPr>
                        <a:t>564.0</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2481729"/>
                  </a:ext>
                </a:extLst>
              </a:tr>
              <a:tr h="533907">
                <a:tc>
                  <a:txBody>
                    <a:bodyPr/>
                    <a:lstStyle/>
                    <a:p>
                      <a:pPr algn="ctr" fontAlgn="b"/>
                      <a:r>
                        <a:rPr lang="en-US" sz="2400" b="0" i="0" u="none" strike="noStrike" cap="none" spc="0" baseline="0">
                          <a:solidFill>
                            <a:srgbClr val="000000"/>
                          </a:solidFill>
                          <a:effectLst/>
                          <a:uFillTx/>
                          <a:latin typeface="Arial" panose="020B0604020202020204" pitchFamily="34" charset="0"/>
                          <a:ea typeface="+mn-ea"/>
                          <a:cs typeface="Arial" panose="020B0604020202020204" pitchFamily="34" charset="0"/>
                          <a:sym typeface="Helvetica Neue Light"/>
                        </a:rPr>
                        <a:t>2</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825500" fontAlgn="b" latinLnBrk="0">
                        <a:lnSpc>
                          <a:spcPct val="100000"/>
                        </a:lnSpc>
                        <a:spcBef>
                          <a:spcPts val="0"/>
                        </a:spcBef>
                        <a:spcAft>
                          <a:spcPts val="0"/>
                        </a:spcAft>
                        <a:buClrTx/>
                        <a:buSzTx/>
                        <a:buFontTx/>
                        <a:buNone/>
                        <a:tabLst/>
                      </a:pPr>
                      <a:r>
                        <a:rPr lang="mn-MN" sz="24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Хэрлэн сум</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825500" fontAlgn="b" latinLnBrk="0">
                        <a:lnSpc>
                          <a:spcPct val="100000"/>
                        </a:lnSpc>
                        <a:spcBef>
                          <a:spcPts val="0"/>
                        </a:spcBef>
                        <a:spcAft>
                          <a:spcPts val="0"/>
                        </a:spcAft>
                        <a:buClrTx/>
                        <a:buSzTx/>
                        <a:buFontTx/>
                        <a:buNone/>
                        <a:tabLst/>
                      </a:pPr>
                      <a:r>
                        <a:rPr lang="mn-MN" sz="24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495</a:t>
                      </a:r>
                      <a:r>
                        <a:rPr lang="en-US" sz="24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.8</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87334236"/>
                  </a:ext>
                </a:extLst>
              </a:tr>
              <a:tr h="533907">
                <a:tc>
                  <a:txBody>
                    <a:bodyPr/>
                    <a:lstStyle/>
                    <a:p>
                      <a:pPr algn="ctr" fontAlgn="b"/>
                      <a:r>
                        <a:rPr lang="en-US" sz="2400" b="0" i="0" u="none" strike="noStrike" cap="none" spc="0" baseline="0">
                          <a:solidFill>
                            <a:srgbClr val="000000"/>
                          </a:solidFill>
                          <a:effectLst/>
                          <a:uFillTx/>
                          <a:latin typeface="Arial" panose="020B0604020202020204" pitchFamily="34" charset="0"/>
                          <a:ea typeface="+mn-ea"/>
                          <a:cs typeface="Arial" panose="020B0604020202020204" pitchFamily="34" charset="0"/>
                          <a:sym typeface="Helvetica Neue Light"/>
                        </a:rPr>
                        <a:t>3</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825500" fontAlgn="b" latinLnBrk="0">
                        <a:lnSpc>
                          <a:spcPct val="100000"/>
                        </a:lnSpc>
                        <a:spcBef>
                          <a:spcPts val="0"/>
                        </a:spcBef>
                        <a:spcAft>
                          <a:spcPts val="0"/>
                        </a:spcAft>
                        <a:buClrTx/>
                        <a:buSzTx/>
                        <a:buFontTx/>
                        <a:buNone/>
                        <a:tabLst/>
                      </a:pPr>
                      <a:r>
                        <a:rPr lang="mn-MN" sz="24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Баянхутаг сум</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825500" fontAlgn="b" latinLnBrk="0">
                        <a:lnSpc>
                          <a:spcPct val="100000"/>
                        </a:lnSpc>
                        <a:spcBef>
                          <a:spcPts val="0"/>
                        </a:spcBef>
                        <a:spcAft>
                          <a:spcPts val="0"/>
                        </a:spcAft>
                        <a:buClrTx/>
                        <a:buSzTx/>
                        <a:buFontTx/>
                        <a:buNone/>
                        <a:tabLst/>
                      </a:pPr>
                      <a:r>
                        <a:rPr lang="en-US" sz="24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373.0</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17097611"/>
                  </a:ext>
                </a:extLst>
              </a:tr>
              <a:tr h="533907">
                <a:tc>
                  <a:txBody>
                    <a:bodyPr/>
                    <a:lstStyle/>
                    <a:p>
                      <a:pPr algn="ctr" fontAlgn="b"/>
                      <a:r>
                        <a:rPr lang="en-US" sz="2400" b="0" i="0" u="none" strike="noStrike" cap="none" spc="0" baseline="0">
                          <a:solidFill>
                            <a:srgbClr val="000000"/>
                          </a:solidFill>
                          <a:effectLst/>
                          <a:uFillTx/>
                          <a:latin typeface="Arial" panose="020B0604020202020204" pitchFamily="34" charset="0"/>
                          <a:ea typeface="+mn-ea"/>
                          <a:cs typeface="Arial" panose="020B0604020202020204" pitchFamily="34" charset="0"/>
                          <a:sym typeface="Helvetica Neue Light"/>
                        </a:rPr>
                        <a:t>4</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825500" fontAlgn="b" latinLnBrk="0">
                        <a:lnSpc>
                          <a:spcPct val="100000"/>
                        </a:lnSpc>
                        <a:spcBef>
                          <a:spcPts val="0"/>
                        </a:spcBef>
                        <a:spcAft>
                          <a:spcPts val="0"/>
                        </a:spcAft>
                        <a:buClrTx/>
                        <a:buSzTx/>
                        <a:buFontTx/>
                        <a:buNone/>
                        <a:tabLst/>
                      </a:pPr>
                      <a:r>
                        <a:rPr lang="mn-MN" sz="24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Галшар сум</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825500" fontAlgn="b" latinLnBrk="0">
                        <a:lnSpc>
                          <a:spcPct val="100000"/>
                        </a:lnSpc>
                        <a:spcBef>
                          <a:spcPts val="0"/>
                        </a:spcBef>
                        <a:spcAft>
                          <a:spcPts val="0"/>
                        </a:spcAft>
                        <a:buClrTx/>
                        <a:buSzTx/>
                        <a:buFontTx/>
                        <a:buNone/>
                        <a:tabLst/>
                      </a:pPr>
                      <a:r>
                        <a:rPr lang="en-US" sz="24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346.3</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0712577"/>
                  </a:ext>
                </a:extLst>
              </a:tr>
              <a:tr h="533907">
                <a:tc>
                  <a:txBody>
                    <a:bodyPr/>
                    <a:lstStyle/>
                    <a:p>
                      <a:pPr algn="ctr" fontAlgn="b"/>
                      <a:r>
                        <a:rPr lang="en-US" sz="2400" b="0" i="0" u="none" strike="noStrike" cap="none" spc="0" baseline="0">
                          <a:solidFill>
                            <a:srgbClr val="000000"/>
                          </a:solidFill>
                          <a:effectLst/>
                          <a:uFillTx/>
                          <a:latin typeface="Arial" panose="020B0604020202020204" pitchFamily="34" charset="0"/>
                          <a:ea typeface="+mn-ea"/>
                          <a:cs typeface="Arial" panose="020B0604020202020204" pitchFamily="34" charset="0"/>
                          <a:sym typeface="Helvetica Neue Light"/>
                        </a:rPr>
                        <a:t>5</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825500" fontAlgn="b" latinLnBrk="0">
                        <a:lnSpc>
                          <a:spcPct val="100000"/>
                        </a:lnSpc>
                        <a:spcBef>
                          <a:spcPts val="0"/>
                        </a:spcBef>
                        <a:spcAft>
                          <a:spcPts val="0"/>
                        </a:spcAft>
                        <a:buClrTx/>
                        <a:buSzTx/>
                        <a:buFontTx/>
                        <a:buNone/>
                        <a:tabLst/>
                      </a:pPr>
                      <a:r>
                        <a:rPr lang="mn-MN" sz="24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Батноров сум</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825500" fontAlgn="b" latinLnBrk="0">
                        <a:lnSpc>
                          <a:spcPct val="100000"/>
                        </a:lnSpc>
                        <a:spcBef>
                          <a:spcPts val="0"/>
                        </a:spcBef>
                        <a:spcAft>
                          <a:spcPts val="0"/>
                        </a:spcAft>
                        <a:buClrTx/>
                        <a:buSzTx/>
                        <a:buFontTx/>
                        <a:buNone/>
                        <a:tabLst/>
                      </a:pPr>
                      <a:r>
                        <a:rPr lang="en-US" sz="24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328.7</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7524035"/>
                  </a:ext>
                </a:extLst>
              </a:tr>
              <a:tr h="533907">
                <a:tc>
                  <a:txBody>
                    <a:bodyPr/>
                    <a:lstStyle/>
                    <a:p>
                      <a:pPr algn="ctr" fontAlgn="b"/>
                      <a:r>
                        <a:rPr lang="en-US" sz="2400" b="0" i="0" u="none" strike="noStrike" cap="none" spc="0" baseline="0">
                          <a:solidFill>
                            <a:srgbClr val="000000"/>
                          </a:solidFill>
                          <a:effectLst/>
                          <a:uFillTx/>
                          <a:latin typeface="Arial" panose="020B0604020202020204" pitchFamily="34" charset="0"/>
                          <a:ea typeface="+mn-ea"/>
                          <a:cs typeface="Arial" panose="020B0604020202020204" pitchFamily="34" charset="0"/>
                          <a:sym typeface="Helvetica Neue Light"/>
                        </a:rPr>
                        <a:t>6</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825500" fontAlgn="b" latinLnBrk="0">
                        <a:lnSpc>
                          <a:spcPct val="100000"/>
                        </a:lnSpc>
                        <a:spcBef>
                          <a:spcPts val="0"/>
                        </a:spcBef>
                        <a:spcAft>
                          <a:spcPts val="0"/>
                        </a:spcAft>
                        <a:buClrTx/>
                        <a:buSzTx/>
                        <a:buFontTx/>
                        <a:buNone/>
                        <a:tabLst/>
                      </a:pPr>
                      <a:r>
                        <a:rPr lang="mn-MN" sz="24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Дархан сум </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825500" fontAlgn="b" latinLnBrk="0">
                        <a:lnSpc>
                          <a:spcPct val="100000"/>
                        </a:lnSpc>
                        <a:spcBef>
                          <a:spcPts val="0"/>
                        </a:spcBef>
                        <a:spcAft>
                          <a:spcPts val="0"/>
                        </a:spcAft>
                        <a:buClrTx/>
                        <a:buSzTx/>
                        <a:buFontTx/>
                        <a:buNone/>
                        <a:tabLst/>
                      </a:pPr>
                      <a:r>
                        <a:rPr lang="en-US" sz="24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269.4</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2812096"/>
                  </a:ext>
                </a:extLst>
              </a:tr>
              <a:tr h="533907">
                <a:tc>
                  <a:txBody>
                    <a:bodyPr/>
                    <a:lstStyle/>
                    <a:p>
                      <a:pPr algn="ctr" fontAlgn="b"/>
                      <a:r>
                        <a:rPr lang="en-US" sz="2400" b="0" i="0" u="none" strike="noStrike" cap="none" spc="0" baseline="0">
                          <a:solidFill>
                            <a:srgbClr val="000000"/>
                          </a:solidFill>
                          <a:effectLst/>
                          <a:uFillTx/>
                          <a:latin typeface="Arial" panose="020B0604020202020204" pitchFamily="34" charset="0"/>
                          <a:ea typeface="+mn-ea"/>
                          <a:cs typeface="Arial" panose="020B0604020202020204" pitchFamily="34" charset="0"/>
                          <a:sym typeface="Helvetica Neue Light"/>
                        </a:rPr>
                        <a:t>7</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825500" fontAlgn="b" latinLnBrk="0">
                        <a:lnSpc>
                          <a:spcPct val="100000"/>
                        </a:lnSpc>
                        <a:spcBef>
                          <a:spcPts val="0"/>
                        </a:spcBef>
                        <a:spcAft>
                          <a:spcPts val="0"/>
                        </a:spcAft>
                        <a:buClrTx/>
                        <a:buSzTx/>
                        <a:buFontTx/>
                        <a:buNone/>
                        <a:tabLst/>
                      </a:pPr>
                      <a:r>
                        <a:rPr lang="mn-MN" sz="24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Дэлгэрхаан сум</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825500" fontAlgn="b" latinLnBrk="0">
                        <a:lnSpc>
                          <a:spcPct val="100000"/>
                        </a:lnSpc>
                        <a:spcBef>
                          <a:spcPts val="0"/>
                        </a:spcBef>
                        <a:spcAft>
                          <a:spcPts val="0"/>
                        </a:spcAft>
                        <a:buClrTx/>
                        <a:buSzTx/>
                        <a:buFontTx/>
                        <a:buNone/>
                        <a:tabLst/>
                      </a:pPr>
                      <a:r>
                        <a:rPr lang="en-US" sz="24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242.1</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6178209"/>
                  </a:ext>
                </a:extLst>
              </a:tr>
              <a:tr h="533907">
                <a:tc>
                  <a:txBody>
                    <a:bodyPr/>
                    <a:lstStyle/>
                    <a:p>
                      <a:pPr algn="ctr" fontAlgn="b"/>
                      <a:r>
                        <a:rPr lang="en-US" sz="2400" b="0" i="0" u="none" strike="noStrike" cap="none" spc="0" baseline="0">
                          <a:solidFill>
                            <a:srgbClr val="000000"/>
                          </a:solidFill>
                          <a:effectLst/>
                          <a:uFillTx/>
                          <a:latin typeface="Arial" panose="020B0604020202020204" pitchFamily="34" charset="0"/>
                          <a:ea typeface="+mn-ea"/>
                          <a:cs typeface="Arial" panose="020B0604020202020204" pitchFamily="34" charset="0"/>
                          <a:sym typeface="Helvetica Neue Light"/>
                        </a:rPr>
                        <a:t>8</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825500" fontAlgn="b" latinLnBrk="0">
                        <a:lnSpc>
                          <a:spcPct val="100000"/>
                        </a:lnSpc>
                        <a:spcBef>
                          <a:spcPts val="0"/>
                        </a:spcBef>
                        <a:spcAft>
                          <a:spcPts val="0"/>
                        </a:spcAft>
                        <a:buClrTx/>
                        <a:buSzTx/>
                        <a:buFontTx/>
                        <a:buNone/>
                        <a:tabLst/>
                      </a:pPr>
                      <a:r>
                        <a:rPr lang="mn-MN" sz="24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Биндэр сум</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825500" fontAlgn="b" latinLnBrk="0">
                        <a:lnSpc>
                          <a:spcPct val="100000"/>
                        </a:lnSpc>
                        <a:spcBef>
                          <a:spcPts val="0"/>
                        </a:spcBef>
                        <a:spcAft>
                          <a:spcPts val="0"/>
                        </a:spcAft>
                        <a:buClrTx/>
                        <a:buSzTx/>
                        <a:buFontTx/>
                        <a:buNone/>
                        <a:tabLst/>
                      </a:pPr>
                      <a:r>
                        <a:rPr lang="en-US" sz="24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239.5</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61007291"/>
                  </a:ext>
                </a:extLst>
              </a:tr>
              <a:tr h="533907">
                <a:tc>
                  <a:txBody>
                    <a:bodyPr/>
                    <a:lstStyle/>
                    <a:p>
                      <a:pPr algn="ctr" fontAlgn="b"/>
                      <a:r>
                        <a:rPr lang="en-US" sz="2400" b="0" i="0" u="none" strike="noStrike" cap="none" spc="0" baseline="0">
                          <a:solidFill>
                            <a:srgbClr val="000000"/>
                          </a:solidFill>
                          <a:effectLst/>
                          <a:uFillTx/>
                          <a:latin typeface="Arial" panose="020B0604020202020204" pitchFamily="34" charset="0"/>
                          <a:ea typeface="+mn-ea"/>
                          <a:cs typeface="Arial" panose="020B0604020202020204" pitchFamily="34" charset="0"/>
                          <a:sym typeface="Helvetica Neue Light"/>
                        </a:rPr>
                        <a:t>9</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825500" fontAlgn="b" latinLnBrk="0">
                        <a:lnSpc>
                          <a:spcPct val="100000"/>
                        </a:lnSpc>
                        <a:spcBef>
                          <a:spcPts val="0"/>
                        </a:spcBef>
                        <a:spcAft>
                          <a:spcPts val="0"/>
                        </a:spcAft>
                        <a:buClrTx/>
                        <a:buSzTx/>
                        <a:buFontTx/>
                        <a:buNone/>
                        <a:tabLst/>
                      </a:pPr>
                      <a:r>
                        <a:rPr lang="mn-MN" sz="24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Норовлин сум</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825500" fontAlgn="b" latinLnBrk="0">
                        <a:lnSpc>
                          <a:spcPct val="100000"/>
                        </a:lnSpc>
                        <a:spcBef>
                          <a:spcPts val="0"/>
                        </a:spcBef>
                        <a:spcAft>
                          <a:spcPts val="0"/>
                        </a:spcAft>
                        <a:buClrTx/>
                        <a:buSzTx/>
                        <a:buFontTx/>
                        <a:buNone/>
                        <a:tabLst/>
                      </a:pPr>
                      <a:r>
                        <a:rPr lang="en-US" sz="24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236.0</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502186"/>
                  </a:ext>
                </a:extLst>
              </a:tr>
              <a:tr h="533907">
                <a:tc>
                  <a:txBody>
                    <a:bodyPr/>
                    <a:lstStyle/>
                    <a:p>
                      <a:pPr algn="ctr" fontAlgn="b"/>
                      <a:r>
                        <a:rPr lang="en-US" sz="2400" b="0" i="0" u="none" strike="noStrike" cap="none" spc="0" baseline="0">
                          <a:solidFill>
                            <a:srgbClr val="000000"/>
                          </a:solidFill>
                          <a:effectLst/>
                          <a:uFillTx/>
                          <a:latin typeface="Arial" panose="020B0604020202020204" pitchFamily="34" charset="0"/>
                          <a:ea typeface="+mn-ea"/>
                          <a:cs typeface="Arial" panose="020B0604020202020204" pitchFamily="34" charset="0"/>
                          <a:sym typeface="Helvetica Neue Light"/>
                        </a:rPr>
                        <a:t>10</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825500" fontAlgn="b" latinLnBrk="0">
                        <a:lnSpc>
                          <a:spcPct val="100000"/>
                        </a:lnSpc>
                        <a:spcBef>
                          <a:spcPts val="0"/>
                        </a:spcBef>
                        <a:spcAft>
                          <a:spcPts val="0"/>
                        </a:spcAft>
                        <a:buClrTx/>
                        <a:buSzTx/>
                        <a:buFontTx/>
                        <a:buNone/>
                        <a:tabLst/>
                      </a:pPr>
                      <a:r>
                        <a:rPr lang="mn-MN" sz="24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Баянмөнх сум</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825500" fontAlgn="b" latinLnBrk="0">
                        <a:lnSpc>
                          <a:spcPct val="100000"/>
                        </a:lnSpc>
                        <a:spcBef>
                          <a:spcPts val="0"/>
                        </a:spcBef>
                        <a:spcAft>
                          <a:spcPts val="0"/>
                        </a:spcAft>
                        <a:buClrTx/>
                        <a:buSzTx/>
                        <a:buFontTx/>
                        <a:buNone/>
                        <a:tabLst/>
                      </a:pPr>
                      <a:r>
                        <a:rPr lang="en-US" sz="24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203.5</a:t>
                      </a:r>
                    </a:p>
                  </a:txBody>
                  <a:tcPr marL="9525" marR="9525" marT="9525"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372999"/>
                  </a:ext>
                </a:extLst>
              </a:tr>
            </a:tbl>
          </a:graphicData>
        </a:graphic>
      </p:graphicFrame>
    </p:spTree>
    <p:extLst>
      <p:ext uri="{BB962C8B-B14F-4D97-AF65-F5344CB8AC3E}">
        <p14:creationId xmlns:p14="http://schemas.microsoft.com/office/powerpoint/2010/main" val="1718951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2B22EE-9386-D3AB-716E-564E381EF3C9}"/>
              </a:ext>
            </a:extLst>
          </p:cNvPr>
          <p:cNvPicPr>
            <a:picLocks noChangeAspect="1"/>
          </p:cNvPicPr>
          <p:nvPr/>
        </p:nvPicPr>
        <p:blipFill>
          <a:blip r:embed="rId3"/>
          <a:stretch>
            <a:fillRect/>
          </a:stretch>
        </p:blipFill>
        <p:spPr>
          <a:xfrm>
            <a:off x="21879680" y="250819"/>
            <a:ext cx="2092571" cy="1971049"/>
          </a:xfrm>
          <a:prstGeom prst="rect">
            <a:avLst/>
          </a:prstGeom>
        </p:spPr>
      </p:pic>
      <p:pic>
        <p:nvPicPr>
          <p:cNvPr id="7" name="Picture 6">
            <a:extLst>
              <a:ext uri="{FF2B5EF4-FFF2-40B4-BE49-F238E27FC236}">
                <a16:creationId xmlns:a16="http://schemas.microsoft.com/office/drawing/2014/main" id="{40ABCDE2-8CC8-5EA8-9B86-1156D65EF862}"/>
              </a:ext>
            </a:extLst>
          </p:cNvPr>
          <p:cNvPicPr>
            <a:picLocks noChangeAspect="1"/>
          </p:cNvPicPr>
          <p:nvPr/>
        </p:nvPicPr>
        <p:blipFill>
          <a:blip r:embed="rId4"/>
          <a:stretch>
            <a:fillRect/>
          </a:stretch>
        </p:blipFill>
        <p:spPr>
          <a:xfrm>
            <a:off x="718334" y="0"/>
            <a:ext cx="1447028" cy="2101751"/>
          </a:xfrm>
          <a:prstGeom prst="rect">
            <a:avLst/>
          </a:prstGeom>
        </p:spPr>
      </p:pic>
      <p:cxnSp>
        <p:nvCxnSpPr>
          <p:cNvPr id="8" name="Straight Connector 7">
            <a:extLst>
              <a:ext uri="{FF2B5EF4-FFF2-40B4-BE49-F238E27FC236}">
                <a16:creationId xmlns:a16="http://schemas.microsoft.com/office/drawing/2014/main" id="{10445180-AC7D-E070-60B1-028E61FAA569}"/>
              </a:ext>
            </a:extLst>
          </p:cNvPr>
          <p:cNvCxnSpPr/>
          <p:nvPr/>
        </p:nvCxnSpPr>
        <p:spPr>
          <a:xfrm>
            <a:off x="1559221" y="2278824"/>
            <a:ext cx="22413030" cy="0"/>
          </a:xfrm>
          <a:prstGeom prst="line">
            <a:avLst/>
          </a:prstGeom>
          <a:noFill/>
          <a:ln w="25400" cap="flat">
            <a:solidFill>
              <a:srgbClr val="005BAA"/>
            </a:solidFill>
            <a:prstDash val="solid"/>
            <a:miter lim="800000"/>
          </a:ln>
          <a:effectLst/>
          <a:sp3d/>
        </p:spPr>
      </p:cxnSp>
      <p:sp>
        <p:nvSpPr>
          <p:cNvPr id="9" name="Rectangle 8">
            <a:extLst>
              <a:ext uri="{FF2B5EF4-FFF2-40B4-BE49-F238E27FC236}">
                <a16:creationId xmlns:a16="http://schemas.microsoft.com/office/drawing/2014/main" id="{27970157-F508-061B-CE75-4D72DA9EE2AB}"/>
              </a:ext>
            </a:extLst>
          </p:cNvPr>
          <p:cNvSpPr/>
          <p:nvPr/>
        </p:nvSpPr>
        <p:spPr>
          <a:xfrm>
            <a:off x="2416491" y="1133697"/>
            <a:ext cx="18850214" cy="861772"/>
          </a:xfrm>
          <a:prstGeom prst="rect">
            <a:avLst/>
          </a:prstGeom>
          <a:noFill/>
          <a:ln w="25400" cap="flat">
            <a:noFill/>
            <a:miter lim="400000"/>
          </a:ln>
          <a:effectLst/>
          <a:sp3d/>
        </p:spPr>
        <p:txBody>
          <a:bodyPr rot="0" spcFirstLastPara="1" vertOverflow="overflow" horzOverflow="overflow" vert="horz" wrap="square" lIns="91439" tIns="91439" rIns="91439" bIns="91439" numCol="1" spcCol="38100" rtlCol="0" anchor="t">
            <a:spAutoFit/>
          </a:bodyPr>
          <a:lstStyle/>
          <a:p>
            <a:pPr marL="0" marR="0" lvl="1" indent="0" defTabSz="914400" eaLnBrk="1" fontAlgn="auto" latinLnBrk="0" hangingPunct="1">
              <a:lnSpc>
                <a:spcPct val="100000"/>
              </a:lnSpc>
              <a:spcBef>
                <a:spcPts val="0"/>
              </a:spcBef>
              <a:spcAft>
                <a:spcPts val="0"/>
              </a:spcAft>
              <a:buClrTx/>
              <a:buSzTx/>
              <a:buFontTx/>
              <a:buNone/>
              <a:tabLst/>
              <a:defRPr sz="12300" b="1" cap="all" spc="-615">
                <a:solidFill>
                  <a:srgbClr val="000000"/>
                </a:solidFill>
                <a:latin typeface="IBM Plex Sans"/>
                <a:ea typeface="IBM Plex Sans"/>
                <a:cs typeface="IBM Plex Sans"/>
                <a:sym typeface="IBM Plex Sans"/>
              </a:defRPr>
            </a:pPr>
            <a:r>
              <a:rPr lang="mn-MN" sz="4400" b="1" cap="all" spc="-300" dirty="0">
                <a:solidFill>
                  <a:srgbClr val="005BAA"/>
                </a:solidFill>
                <a:latin typeface="Montserrat" panose="00000500000000000000" pitchFamily="2" charset="0"/>
                <a:ea typeface="IBM Plex Sans"/>
                <a:cs typeface="Arial" panose="020B0604020202020204" pitchFamily="34" charset="0"/>
                <a:sym typeface="IBM Plex Sans"/>
              </a:rPr>
              <a:t>Урьдчилсан дүн</a:t>
            </a:r>
            <a:endParaRPr kumimoji="0" lang="en-US" sz="4400" b="1" i="0" u="none" strike="noStrike" kern="0" cap="all" spc="-300" normalizeH="0" baseline="0" noProof="0" dirty="0">
              <a:ln>
                <a:noFill/>
              </a:ln>
              <a:solidFill>
                <a:srgbClr val="005BAA"/>
              </a:solidFill>
              <a:effectLst/>
              <a:uLnTx/>
              <a:uFillTx/>
              <a:latin typeface="Montserrat" panose="00000500000000000000" pitchFamily="2" charset="0"/>
              <a:ea typeface="IBM Plex Sans"/>
              <a:cs typeface="Arial" panose="020B0604020202020204" pitchFamily="34" charset="0"/>
              <a:sym typeface="IBM Plex Sans"/>
            </a:endParaRPr>
          </a:p>
        </p:txBody>
      </p:sp>
      <p:cxnSp>
        <p:nvCxnSpPr>
          <p:cNvPr id="14" name="Straight Connector 13">
            <a:extLst>
              <a:ext uri="{FF2B5EF4-FFF2-40B4-BE49-F238E27FC236}">
                <a16:creationId xmlns:a16="http://schemas.microsoft.com/office/drawing/2014/main" id="{AE1C7977-2E40-5CD7-CD17-FAEB3FF3D04B}"/>
              </a:ext>
            </a:extLst>
          </p:cNvPr>
          <p:cNvCxnSpPr>
            <a:cxnSpLocks/>
          </p:cNvCxnSpPr>
          <p:nvPr/>
        </p:nvCxnSpPr>
        <p:spPr>
          <a:xfrm>
            <a:off x="12428376" y="2278824"/>
            <a:ext cx="9834465" cy="0"/>
          </a:xfrm>
          <a:prstGeom prst="line">
            <a:avLst/>
          </a:prstGeom>
          <a:noFill/>
          <a:ln w="9525" cap="flat" cmpd="sng" algn="ctr">
            <a:solidFill>
              <a:srgbClr val="005BAA"/>
            </a:solidFill>
            <a:prstDash val="solid"/>
          </a:ln>
          <a:effectLst/>
        </p:spPr>
      </p:cxnSp>
      <p:graphicFrame>
        <p:nvGraphicFramePr>
          <p:cNvPr id="21" name="Table 20">
            <a:extLst>
              <a:ext uri="{FF2B5EF4-FFF2-40B4-BE49-F238E27FC236}">
                <a16:creationId xmlns:a16="http://schemas.microsoft.com/office/drawing/2014/main" id="{0A95FFB0-2D94-0926-9D9B-8B070DFE0C01}"/>
              </a:ext>
            </a:extLst>
          </p:cNvPr>
          <p:cNvGraphicFramePr>
            <a:graphicFrameLocks noGrp="1"/>
          </p:cNvGraphicFramePr>
          <p:nvPr>
            <p:extLst>
              <p:ext uri="{D42A27DB-BD31-4B8C-83A1-F6EECF244321}">
                <p14:modId xmlns:p14="http://schemas.microsoft.com/office/powerpoint/2010/main" val="3108573882"/>
              </p:ext>
            </p:extLst>
          </p:nvPr>
        </p:nvGraphicFramePr>
        <p:xfrm>
          <a:off x="813233" y="8671391"/>
          <a:ext cx="23230286" cy="4793790"/>
        </p:xfrm>
        <a:graphic>
          <a:graphicData uri="http://schemas.openxmlformats.org/drawingml/2006/table">
            <a:tbl>
              <a:tblPr>
                <a:tableStyleId>{3B4B98B0-60AC-42C2-AFA5-B58CD77FA1E5}</a:tableStyleId>
              </a:tblPr>
              <a:tblGrid>
                <a:gridCol w="534950">
                  <a:extLst>
                    <a:ext uri="{9D8B030D-6E8A-4147-A177-3AD203B41FA5}">
                      <a16:colId xmlns:a16="http://schemas.microsoft.com/office/drawing/2014/main" val="20000"/>
                    </a:ext>
                  </a:extLst>
                </a:gridCol>
                <a:gridCol w="2083946">
                  <a:extLst>
                    <a:ext uri="{9D8B030D-6E8A-4147-A177-3AD203B41FA5}">
                      <a16:colId xmlns:a16="http://schemas.microsoft.com/office/drawing/2014/main" val="231923988"/>
                    </a:ext>
                  </a:extLst>
                </a:gridCol>
                <a:gridCol w="1755254">
                  <a:extLst>
                    <a:ext uri="{9D8B030D-6E8A-4147-A177-3AD203B41FA5}">
                      <a16:colId xmlns:a16="http://schemas.microsoft.com/office/drawing/2014/main" val="1726338897"/>
                    </a:ext>
                  </a:extLst>
                </a:gridCol>
                <a:gridCol w="2412638">
                  <a:extLst>
                    <a:ext uri="{9D8B030D-6E8A-4147-A177-3AD203B41FA5}">
                      <a16:colId xmlns:a16="http://schemas.microsoft.com/office/drawing/2014/main" val="20001"/>
                    </a:ext>
                  </a:extLst>
                </a:gridCol>
                <a:gridCol w="1446400">
                  <a:extLst>
                    <a:ext uri="{9D8B030D-6E8A-4147-A177-3AD203B41FA5}">
                      <a16:colId xmlns:a16="http://schemas.microsoft.com/office/drawing/2014/main" val="20002"/>
                    </a:ext>
                  </a:extLst>
                </a:gridCol>
                <a:gridCol w="2413137">
                  <a:extLst>
                    <a:ext uri="{9D8B030D-6E8A-4147-A177-3AD203B41FA5}">
                      <a16:colId xmlns:a16="http://schemas.microsoft.com/office/drawing/2014/main" val="20003"/>
                    </a:ext>
                  </a:extLst>
                </a:gridCol>
                <a:gridCol w="1459106">
                  <a:extLst>
                    <a:ext uri="{9D8B030D-6E8A-4147-A177-3AD203B41FA5}">
                      <a16:colId xmlns:a16="http://schemas.microsoft.com/office/drawing/2014/main" val="20004"/>
                    </a:ext>
                  </a:extLst>
                </a:gridCol>
                <a:gridCol w="2469256">
                  <a:extLst>
                    <a:ext uri="{9D8B030D-6E8A-4147-A177-3AD203B41FA5}">
                      <a16:colId xmlns:a16="http://schemas.microsoft.com/office/drawing/2014/main" val="20005"/>
                    </a:ext>
                  </a:extLst>
                </a:gridCol>
                <a:gridCol w="1253334">
                  <a:extLst>
                    <a:ext uri="{9D8B030D-6E8A-4147-A177-3AD203B41FA5}">
                      <a16:colId xmlns:a16="http://schemas.microsoft.com/office/drawing/2014/main" val="20006"/>
                    </a:ext>
                  </a:extLst>
                </a:gridCol>
                <a:gridCol w="2107192">
                  <a:extLst>
                    <a:ext uri="{9D8B030D-6E8A-4147-A177-3AD203B41FA5}">
                      <a16:colId xmlns:a16="http://schemas.microsoft.com/office/drawing/2014/main" val="20007"/>
                    </a:ext>
                  </a:extLst>
                </a:gridCol>
                <a:gridCol w="1705356">
                  <a:extLst>
                    <a:ext uri="{9D8B030D-6E8A-4147-A177-3AD203B41FA5}">
                      <a16:colId xmlns:a16="http://schemas.microsoft.com/office/drawing/2014/main" val="20008"/>
                    </a:ext>
                  </a:extLst>
                </a:gridCol>
                <a:gridCol w="2024217">
                  <a:extLst>
                    <a:ext uri="{9D8B030D-6E8A-4147-A177-3AD203B41FA5}">
                      <a16:colId xmlns:a16="http://schemas.microsoft.com/office/drawing/2014/main" val="20009"/>
                    </a:ext>
                  </a:extLst>
                </a:gridCol>
                <a:gridCol w="1565500">
                  <a:extLst>
                    <a:ext uri="{9D8B030D-6E8A-4147-A177-3AD203B41FA5}">
                      <a16:colId xmlns:a16="http://schemas.microsoft.com/office/drawing/2014/main" val="20010"/>
                    </a:ext>
                  </a:extLst>
                </a:gridCol>
              </a:tblGrid>
              <a:tr h="958758">
                <a:tc>
                  <a:txBody>
                    <a:bodyPr/>
                    <a:lstStyle/>
                    <a:p>
                      <a:pPr algn="ctr" fontAlgn="ctr"/>
                      <a:r>
                        <a:rPr lang="en-US" sz="4000" b="1" u="none" strike="noStrike">
                          <a:solidFill>
                            <a:srgbClr val="25AF60"/>
                          </a:solidFill>
                          <a:effectLst/>
                          <a:latin typeface="Arial" panose="020B0604020202020204" pitchFamily="34" charset="0"/>
                          <a:cs typeface="Arial" panose="020B0604020202020204" pitchFamily="34" charset="0"/>
                        </a:rPr>
                        <a:t>I</a:t>
                      </a:r>
                      <a:endParaRPr lang="en-US" sz="4000" b="1" i="0" u="none" strike="noStrike">
                        <a:solidFill>
                          <a:srgbClr val="25AF60"/>
                        </a:solidFill>
                        <a:effectLst/>
                        <a:latin typeface="Arial" panose="020B0604020202020204" pitchFamily="34" charset="0"/>
                        <a:cs typeface="Arial" panose="020B0604020202020204" pitchFamily="34" charset="0"/>
                      </a:endParaRP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Өмнөдэлгэр</a:t>
                      </a: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5</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64</a:t>
                      </a: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.0</a:t>
                      </a: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Өмнөдэлгэр</a:t>
                      </a: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34.7</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Өмнөдэлгэр</a:t>
                      </a: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42.9</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Дархан</a:t>
                      </a: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0.8</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Өмнөдэлгэр</a:t>
                      </a: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287.7</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Өмнөдэлгэр</a:t>
                      </a: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198.5</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solidFill>
                      <a:srgbClr val="EFF3F4"/>
                    </a:solidFill>
                  </a:tcPr>
                </a:tc>
                <a:extLst>
                  <a:ext uri="{0D108BD9-81ED-4DB2-BD59-A6C34878D82A}">
                    <a16:rowId xmlns:a16="http://schemas.microsoft.com/office/drawing/2014/main" val="10000"/>
                  </a:ext>
                </a:extLst>
              </a:tr>
              <a:tr h="958758">
                <a:tc>
                  <a:txBody>
                    <a:bodyPr/>
                    <a:lstStyle/>
                    <a:p>
                      <a:pPr algn="ctr" fontAlgn="ctr"/>
                      <a:r>
                        <a:rPr lang="en-US" sz="4000" b="1" u="none" strike="noStrike">
                          <a:solidFill>
                            <a:srgbClr val="25AF60"/>
                          </a:solidFill>
                          <a:effectLst/>
                          <a:latin typeface="Arial" panose="020B0604020202020204" pitchFamily="34" charset="0"/>
                          <a:cs typeface="Arial" panose="020B0604020202020204" pitchFamily="34" charset="0"/>
                        </a:rPr>
                        <a:t>II</a:t>
                      </a:r>
                      <a:endParaRPr lang="en-US" sz="4000" b="1" i="0" u="none" strike="noStrike">
                        <a:solidFill>
                          <a:srgbClr val="25AF60"/>
                        </a:solidFill>
                        <a:effectLst/>
                        <a:latin typeface="Arial" panose="020B0604020202020204" pitchFamily="34" charset="0"/>
                        <a:cs typeface="Arial" panose="020B0604020202020204" pitchFamily="34" charset="0"/>
                      </a:endParaRP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Хэрлэн </a:t>
                      </a: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495.8</a:t>
                      </a: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Хэрлэн</a:t>
                      </a: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33.4</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Хэрлэн</a:t>
                      </a: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39.9</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Баянмөнх</a:t>
                      </a: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0.5</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Хэрлэн</a:t>
                      </a: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264.6</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Хэрлэн</a:t>
                      </a: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157.5</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tc>
                <a:extLst>
                  <a:ext uri="{0D108BD9-81ED-4DB2-BD59-A6C34878D82A}">
                    <a16:rowId xmlns:a16="http://schemas.microsoft.com/office/drawing/2014/main" val="10001"/>
                  </a:ext>
                </a:extLst>
              </a:tr>
              <a:tr h="958758">
                <a:tc>
                  <a:txBody>
                    <a:bodyPr/>
                    <a:lstStyle/>
                    <a:p>
                      <a:pPr algn="ctr" fontAlgn="ctr"/>
                      <a:r>
                        <a:rPr lang="en-US" sz="4000" b="1" u="none" strike="noStrike">
                          <a:solidFill>
                            <a:srgbClr val="25AF60"/>
                          </a:solidFill>
                          <a:effectLst/>
                          <a:latin typeface="Arial" panose="020B0604020202020204" pitchFamily="34" charset="0"/>
                          <a:cs typeface="Arial" panose="020B0604020202020204" pitchFamily="34" charset="0"/>
                        </a:rPr>
                        <a:t>III</a:t>
                      </a:r>
                      <a:endParaRPr lang="en-US" sz="4000" b="1" i="0" u="none" strike="noStrike">
                        <a:solidFill>
                          <a:srgbClr val="25AF60"/>
                        </a:solidFill>
                        <a:effectLst/>
                        <a:latin typeface="Arial" panose="020B0604020202020204" pitchFamily="34" charset="0"/>
                        <a:cs typeface="Arial" panose="020B0604020202020204" pitchFamily="34" charset="0"/>
                      </a:endParaRP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Баянхутаг</a:t>
                      </a: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373.0</a:t>
                      </a: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Баянхутаг</a:t>
                      </a: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32.9</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Биндэр</a:t>
                      </a: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39.1</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Галшар</a:t>
                      </a: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0.5</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Баянхутаг</a:t>
                      </a: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217.0</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Галшар</a:t>
                      </a: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107.1</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solidFill>
                      <a:srgbClr val="EFF3F4"/>
                    </a:solidFill>
                  </a:tcPr>
                </a:tc>
                <a:extLst>
                  <a:ext uri="{0D108BD9-81ED-4DB2-BD59-A6C34878D82A}">
                    <a16:rowId xmlns:a16="http://schemas.microsoft.com/office/drawing/2014/main" val="10002"/>
                  </a:ext>
                </a:extLst>
              </a:tr>
              <a:tr h="958758">
                <a:tc>
                  <a:txBody>
                    <a:bodyPr/>
                    <a:lstStyle/>
                    <a:p>
                      <a:pPr algn="ctr" fontAlgn="ctr"/>
                      <a:r>
                        <a:rPr lang="en-US" sz="4000" b="1" u="none" strike="noStrike">
                          <a:solidFill>
                            <a:srgbClr val="25AF60"/>
                          </a:solidFill>
                          <a:effectLst/>
                          <a:latin typeface="Arial" panose="020B0604020202020204" pitchFamily="34" charset="0"/>
                          <a:cs typeface="Arial" panose="020B0604020202020204" pitchFamily="34" charset="0"/>
                        </a:rPr>
                        <a:t>IV</a:t>
                      </a:r>
                      <a:endParaRPr lang="en-US" sz="4000" b="1" i="0" u="none" strike="noStrike">
                        <a:solidFill>
                          <a:srgbClr val="25AF60"/>
                        </a:solidFill>
                        <a:effectLst/>
                        <a:latin typeface="Arial" panose="020B0604020202020204" pitchFamily="34" charset="0"/>
                        <a:cs typeface="Arial" panose="020B0604020202020204" pitchFamily="34" charset="0"/>
                      </a:endParaRP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Галшар</a:t>
                      </a: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346.3</a:t>
                      </a: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Батноров</a:t>
                      </a: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32.7</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Норовлин</a:t>
                      </a: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38.6</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Мөрөн</a:t>
                      </a: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0.4</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Галшар</a:t>
                      </a: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188.9</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Баянхутаг</a:t>
                      </a:r>
                    </a:p>
                  </a:txBody>
                  <a:tcPr marL="9525" marR="9525" marT="9525" marB="0" anchor="ct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101.0</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tc>
                <a:extLst>
                  <a:ext uri="{0D108BD9-81ED-4DB2-BD59-A6C34878D82A}">
                    <a16:rowId xmlns:a16="http://schemas.microsoft.com/office/drawing/2014/main" val="10003"/>
                  </a:ext>
                </a:extLst>
              </a:tr>
              <a:tr h="958758">
                <a:tc>
                  <a:txBody>
                    <a:bodyPr/>
                    <a:lstStyle/>
                    <a:p>
                      <a:pPr algn="ctr" fontAlgn="ctr"/>
                      <a:r>
                        <a:rPr lang="en-US" sz="4000" b="1" u="none" strike="noStrike">
                          <a:solidFill>
                            <a:srgbClr val="25AF60"/>
                          </a:solidFill>
                          <a:effectLst/>
                          <a:latin typeface="Arial" panose="020B0604020202020204" pitchFamily="34" charset="0"/>
                          <a:cs typeface="Arial" panose="020B0604020202020204" pitchFamily="34" charset="0"/>
                        </a:rPr>
                        <a:t>V</a:t>
                      </a:r>
                      <a:endParaRPr lang="en-US" sz="4000" b="1" i="0" u="none" strike="noStrike">
                        <a:solidFill>
                          <a:srgbClr val="25AF60"/>
                        </a:solidFill>
                        <a:effectLst/>
                        <a:latin typeface="Arial" panose="020B0604020202020204" pitchFamily="34" charset="0"/>
                        <a:cs typeface="Arial" panose="020B0604020202020204" pitchFamily="34" charset="0"/>
                      </a:endParaRP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Батноров</a:t>
                      </a: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328.7</a:t>
                      </a: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Галшар</a:t>
                      </a: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27.0</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Батноров</a:t>
                      </a: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26.8</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Баянхутаг</a:t>
                      </a: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0.3</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Батноров</a:t>
                      </a: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175.0</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Батноров</a:t>
                      </a:r>
                    </a:p>
                  </a:txBody>
                  <a:tcPr marL="9525" marR="9525" marT="9525" marB="0" anchor="ctr">
                    <a:solidFill>
                      <a:srgbClr val="EFF3F4"/>
                    </a:solidFill>
                  </a:tcPr>
                </a:tc>
                <a:tc>
                  <a:txBody>
                    <a:bodyPr/>
                    <a:lstStyle/>
                    <a:p>
                      <a:pPr marL="0" marR="0" indent="0" algn="ctr" defTabSz="825500" rtl="0" fontAlgn="ctr" latinLnBrk="0">
                        <a:lnSpc>
                          <a:spcPct val="100000"/>
                        </a:lnSpc>
                        <a:spcBef>
                          <a:spcPts val="0"/>
                        </a:spcBef>
                        <a:spcAft>
                          <a:spcPts val="0"/>
                        </a:spcAft>
                        <a:buClrTx/>
                        <a:buSzTx/>
                        <a:buFontTx/>
                        <a:buNone/>
                        <a:tabLst/>
                      </a:pPr>
                      <a:r>
                        <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 </a:t>
                      </a:r>
                      <a:r>
                        <a:rPr lang="mn-MN"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rPr>
                        <a:t>93.9</a:t>
                      </a:r>
                      <a:endParaRPr lang="en-US" sz="2800" b="0" i="0" u="none" strike="noStrike" cap="none" spc="0" baseline="0" dirty="0">
                        <a:solidFill>
                          <a:srgbClr val="000000"/>
                        </a:solidFill>
                        <a:effectLst/>
                        <a:uFillTx/>
                        <a:latin typeface="Arial" panose="020B0604020202020204" pitchFamily="34" charset="0"/>
                        <a:ea typeface="+mn-ea"/>
                        <a:cs typeface="Arial" panose="020B0604020202020204" pitchFamily="34" charset="0"/>
                        <a:sym typeface="Helvetica Neue Light"/>
                      </a:endParaRPr>
                    </a:p>
                  </a:txBody>
                  <a:tcPr marL="9525" marR="9525" marT="9525" marB="0" anchor="ctr">
                    <a:solidFill>
                      <a:srgbClr val="EFF3F4"/>
                    </a:solidFill>
                  </a:tcPr>
                </a:tc>
                <a:extLst>
                  <a:ext uri="{0D108BD9-81ED-4DB2-BD59-A6C34878D82A}">
                    <a16:rowId xmlns:a16="http://schemas.microsoft.com/office/drawing/2014/main" val="10004"/>
                  </a:ext>
                </a:extLst>
              </a:tr>
            </a:tbl>
          </a:graphicData>
        </a:graphic>
      </p:graphicFrame>
      <p:graphicFrame>
        <p:nvGraphicFramePr>
          <p:cNvPr id="22" name="Content Placeholder 13">
            <a:extLst>
              <a:ext uri="{FF2B5EF4-FFF2-40B4-BE49-F238E27FC236}">
                <a16:creationId xmlns:a16="http://schemas.microsoft.com/office/drawing/2014/main" id="{CFCCD191-DFEB-2E32-9686-387E5FA44090}"/>
              </a:ext>
            </a:extLst>
          </p:cNvPr>
          <p:cNvGraphicFramePr>
            <a:graphicFrameLocks/>
          </p:cNvGraphicFramePr>
          <p:nvPr>
            <p:extLst>
              <p:ext uri="{D42A27DB-BD31-4B8C-83A1-F6EECF244321}">
                <p14:modId xmlns:p14="http://schemas.microsoft.com/office/powerpoint/2010/main" val="3327670613"/>
              </p:ext>
            </p:extLst>
          </p:nvPr>
        </p:nvGraphicFramePr>
        <p:xfrm>
          <a:off x="890672" y="2466111"/>
          <a:ext cx="20750127" cy="1950720"/>
        </p:xfrm>
        <a:graphic>
          <a:graphicData uri="http://schemas.openxmlformats.org/drawingml/2006/table">
            <a:tbl>
              <a:tblPr firstCol="1" bandRow="1">
                <a:tableStyleId>{5C22544A-7EE6-4342-B048-85BDC9FD1C3A}</a:tableStyleId>
              </a:tblPr>
              <a:tblGrid>
                <a:gridCol w="20750127">
                  <a:extLst>
                    <a:ext uri="{9D8B030D-6E8A-4147-A177-3AD203B41FA5}">
                      <a16:colId xmlns:a16="http://schemas.microsoft.com/office/drawing/2014/main" val="20000"/>
                    </a:ext>
                  </a:extLst>
                </a:gridCol>
              </a:tblGrid>
              <a:tr h="0">
                <a:tc>
                  <a:txBody>
                    <a:bodyPr/>
                    <a:lstStyle/>
                    <a:p>
                      <a:pPr marL="0" marR="0" algn="just">
                        <a:spcBef>
                          <a:spcPts val="0"/>
                        </a:spcBef>
                        <a:spcAft>
                          <a:spcPts val="0"/>
                        </a:spcAft>
                      </a:pPr>
                      <a:r>
                        <a:rPr kumimoji="0" lang="mn-MN" sz="3200" b="1" i="0" u="none" strike="noStrike" cap="none" spc="0" normalizeH="0" baseline="0" dirty="0">
                          <a:ln>
                            <a:noFill/>
                          </a:ln>
                          <a:solidFill>
                            <a:srgbClr val="005BAA"/>
                          </a:solidFill>
                          <a:effectLst/>
                          <a:uFillTx/>
                          <a:latin typeface="Arial" panose="020B0604020202020204" pitchFamily="34" charset="0"/>
                          <a:ea typeface="Calibri" panose="020F0502020204030204" pitchFamily="34" charset="0"/>
                          <a:cs typeface="Arial" panose="020B0604020202020204" pitchFamily="34" charset="0"/>
                          <a:sym typeface="Helvetica Neue Light"/>
                        </a:rPr>
                        <a:t>АЙМГИЙН ХЭМЖЭЭНД ӨМНӨДЭЛГЭР СУМ АДУУ,  ҮХЭР, ХОНЬ, ЯМААНЫ ТООГООР ТЭРГҮҮЛЖ , ДАРХАН СУМ ТЭМЭЭНИЙ ТООГООР  ТЭРГҮҮЛЖ БАЙНА. </a:t>
                      </a:r>
                    </a:p>
                    <a:p>
                      <a:pPr marL="0" marR="0" algn="just">
                        <a:spcBef>
                          <a:spcPts val="0"/>
                        </a:spcBef>
                        <a:spcAft>
                          <a:spcPts val="0"/>
                        </a:spcAft>
                      </a:pPr>
                      <a:endParaRPr kumimoji="0" lang="mn-MN" sz="3200" b="1" i="0" u="none" strike="noStrike" cap="all" spc="0" normalizeH="0" baseline="0" dirty="0">
                        <a:ln>
                          <a:noFill/>
                        </a:ln>
                        <a:solidFill>
                          <a:srgbClr val="005BAA"/>
                        </a:solidFill>
                        <a:effectLst/>
                        <a:uFillTx/>
                        <a:latin typeface="Arial" panose="020B0604020202020204" pitchFamily="34" charset="0"/>
                        <a:cs typeface="Arial" panose="020B0604020202020204" pitchFamily="34" charset="0"/>
                        <a:sym typeface="Helvetica Neue Light"/>
                      </a:endParaRPr>
                    </a:p>
                    <a:p>
                      <a:pPr marL="0" marR="0" algn="just">
                        <a:spcBef>
                          <a:spcPts val="0"/>
                        </a:spcBef>
                        <a:spcAft>
                          <a:spcPts val="0"/>
                        </a:spcAft>
                      </a:pPr>
                      <a:r>
                        <a:rPr lang="mn-MN" sz="3200" cap="none" spc="0" dirty="0">
                          <a:solidFill>
                            <a:schemeClr val="tx1"/>
                          </a:solidFill>
                          <a:latin typeface="Arial" panose="020B0604020202020204" pitchFamily="34" charset="0"/>
                          <a:cs typeface="Arial" panose="020B0604020202020204" pitchFamily="34" charset="0"/>
                          <a:sym typeface="Helvetica Neue Light"/>
                        </a:rPr>
                        <a:t>МАЛЫН ТООГООР ТЭРГҮҮЛЖ БАЙГАА СУМ, мянган толгой</a:t>
                      </a:r>
                    </a:p>
                  </a:txBody>
                  <a:tcPr marL="39972" marR="39972" marT="0" marB="0" anchor="ctr" anchorCtr="1">
                    <a:noFill/>
                  </a:tcPr>
                </a:tc>
                <a:extLst>
                  <a:ext uri="{0D108BD9-81ED-4DB2-BD59-A6C34878D82A}">
                    <a16:rowId xmlns:a16="http://schemas.microsoft.com/office/drawing/2014/main" val="10000"/>
                  </a:ext>
                </a:extLst>
              </a:tr>
            </a:tbl>
          </a:graphicData>
        </a:graphic>
      </p:graphicFrame>
      <p:grpSp>
        <p:nvGrpSpPr>
          <p:cNvPr id="23" name="Group 22">
            <a:extLst>
              <a:ext uri="{FF2B5EF4-FFF2-40B4-BE49-F238E27FC236}">
                <a16:creationId xmlns:a16="http://schemas.microsoft.com/office/drawing/2014/main" id="{5986219E-A5B3-1D64-7946-9B9B663328D6}"/>
              </a:ext>
            </a:extLst>
          </p:cNvPr>
          <p:cNvGrpSpPr/>
          <p:nvPr/>
        </p:nvGrpSpPr>
        <p:grpSpPr>
          <a:xfrm>
            <a:off x="5581651" y="4531024"/>
            <a:ext cx="17980438" cy="3139150"/>
            <a:chOff x="1676400" y="1367815"/>
            <a:chExt cx="9906000" cy="1223419"/>
          </a:xfrm>
        </p:grpSpPr>
        <p:pic>
          <p:nvPicPr>
            <p:cNvPr id="24" name="Picture 8" descr="http://www.medee.mn/pic/3224.jpg">
              <a:extLst>
                <a:ext uri="{FF2B5EF4-FFF2-40B4-BE49-F238E27FC236}">
                  <a16:creationId xmlns:a16="http://schemas.microsoft.com/office/drawing/2014/main" id="{0473BA96-ACFB-D52E-CEE1-5B7C3062CFBA}"/>
                </a:ext>
              </a:extLst>
            </p:cNvPr>
            <p:cNvPicPr>
              <a:picLocks noChangeAspect="1" noChangeArrowheads="1"/>
            </p:cNvPicPr>
            <p:nvPr/>
          </p:nvPicPr>
          <p:blipFill>
            <a:blip r:embed="rId5" cstate="print"/>
            <a:srcRect/>
            <a:stretch>
              <a:fillRect/>
            </a:stretch>
          </p:blipFill>
          <p:spPr bwMode="auto">
            <a:xfrm>
              <a:off x="7760704" y="1405423"/>
              <a:ext cx="1722300" cy="11482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5" name="Picture 2" descr="https://encrypted-tbn3.gstatic.com/images?q=tbn:ANd9GcT4PMqbHqbubERrROL9APYy1teut4OkUUswW-jHYkvh4-9RQQh9">
              <a:extLst>
                <a:ext uri="{FF2B5EF4-FFF2-40B4-BE49-F238E27FC236}">
                  <a16:creationId xmlns:a16="http://schemas.microsoft.com/office/drawing/2014/main" id="{0748E51C-CC59-1526-5DFD-41DF4E37DB72}"/>
                </a:ext>
              </a:extLst>
            </p:cNvPr>
            <p:cNvPicPr>
              <a:picLocks noChangeAspect="1" noChangeArrowheads="1"/>
            </p:cNvPicPr>
            <p:nvPr/>
          </p:nvPicPr>
          <p:blipFill>
            <a:blip r:embed="rId6" cstate="print"/>
            <a:srcRect/>
            <a:stretch>
              <a:fillRect/>
            </a:stretch>
          </p:blipFill>
          <p:spPr bwMode="auto">
            <a:xfrm>
              <a:off x="5672818" y="1367815"/>
              <a:ext cx="1744762" cy="12234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6" name="Picture 2" descr="https://encrypted-tbn2.gstatic.com/images?q=tbn:ANd9GcSBnF4o2p1xHNpuys8eVxcYb-Ukv--AyMXxp5wgTQjSi-huLm1o">
              <a:extLst>
                <a:ext uri="{FF2B5EF4-FFF2-40B4-BE49-F238E27FC236}">
                  <a16:creationId xmlns:a16="http://schemas.microsoft.com/office/drawing/2014/main" id="{51BE11F7-056E-4F4B-7EDE-9D42CA318CD5}"/>
                </a:ext>
              </a:extLst>
            </p:cNvPr>
            <p:cNvPicPr>
              <a:picLocks noChangeAspect="1" noChangeArrowheads="1"/>
            </p:cNvPicPr>
            <p:nvPr/>
          </p:nvPicPr>
          <p:blipFill>
            <a:blip r:embed="rId7" cstate="print"/>
            <a:srcRect b="5598"/>
            <a:stretch>
              <a:fillRect/>
            </a:stretch>
          </p:blipFill>
          <p:spPr bwMode="auto">
            <a:xfrm>
              <a:off x="1676400" y="1367815"/>
              <a:ext cx="1570884" cy="12234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7" name="Picture 26" descr="https://encrypted-tbn1.gstatic.com/images?q=tbn:ANd9GcSpR_INJN_11CPqMTI0m3xaQzansiqWQwAcyJVbom5kUwbxjEuv">
              <a:extLst>
                <a:ext uri="{FF2B5EF4-FFF2-40B4-BE49-F238E27FC236}">
                  <a16:creationId xmlns:a16="http://schemas.microsoft.com/office/drawing/2014/main" id="{BF1C0F6A-93A2-6895-81DF-858BF2B67C6C}"/>
                </a:ext>
              </a:extLst>
            </p:cNvPr>
            <p:cNvPicPr>
              <a:picLocks noChangeAspect="1" noChangeArrowheads="1"/>
            </p:cNvPicPr>
            <p:nvPr/>
          </p:nvPicPr>
          <p:blipFill>
            <a:blip r:embed="rId8" cstate="print"/>
            <a:srcRect/>
            <a:stretch>
              <a:fillRect/>
            </a:stretch>
          </p:blipFill>
          <p:spPr bwMode="auto">
            <a:xfrm>
              <a:off x="3590408" y="1370774"/>
              <a:ext cx="1739286" cy="1217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8" name="irc_mi" descr="http://www.bolod.mn/Upload/news/%D1%8F%D0%BC%D0%B0%D0%B0.jpeg">
              <a:extLst>
                <a:ext uri="{FF2B5EF4-FFF2-40B4-BE49-F238E27FC236}">
                  <a16:creationId xmlns:a16="http://schemas.microsoft.com/office/drawing/2014/main" id="{104ECF4A-CF8A-7B54-AEB1-75AEC64E0550}"/>
                </a:ext>
              </a:extLst>
            </p:cNvPr>
            <p:cNvPicPr/>
            <p:nvPr/>
          </p:nvPicPr>
          <p:blipFill>
            <a:blip r:embed="rId9" cstate="print"/>
            <a:srcRect/>
            <a:stretch>
              <a:fillRect/>
            </a:stretch>
          </p:blipFill>
          <p:spPr bwMode="auto">
            <a:xfrm>
              <a:off x="9826127" y="1415084"/>
              <a:ext cx="1756273" cy="11288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extLst>
      <p:ext uri="{BB962C8B-B14F-4D97-AF65-F5344CB8AC3E}">
        <p14:creationId xmlns:p14="http://schemas.microsoft.com/office/powerpoint/2010/main" val="2786867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5BAA"/>
        </a:solidFill>
        <a:effectLst/>
      </p:bgPr>
    </p:bg>
    <p:spTree>
      <p:nvGrpSpPr>
        <p:cNvPr id="1" name=""/>
        <p:cNvGrpSpPr/>
        <p:nvPr/>
      </p:nvGrpSpPr>
      <p:grpSpPr>
        <a:xfrm>
          <a:off x="0" y="0"/>
          <a:ext cx="0" cy="0"/>
          <a:chOff x="0" y="0"/>
          <a:chExt cx="0" cy="0"/>
        </a:xfrm>
      </p:grpSpPr>
      <p:sp>
        <p:nvSpPr>
          <p:cNvPr id="3" name="Thank You"/>
          <p:cNvSpPr txBox="1"/>
          <p:nvPr/>
        </p:nvSpPr>
        <p:spPr>
          <a:xfrm>
            <a:off x="5803989" y="6483131"/>
            <a:ext cx="12595100" cy="984885"/>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nSpc>
                <a:spcPct val="80000"/>
              </a:lnSpc>
              <a:defRPr sz="20000" b="1" cap="all" spc="-1000">
                <a:solidFill>
                  <a:schemeClr val="accent1">
                    <a:lumOff val="-9999"/>
                  </a:schemeClr>
                </a:solidFill>
                <a:latin typeface="IBM Plex Sans"/>
                <a:ea typeface="IBM Plex Sans"/>
                <a:cs typeface="IBM Plex Sans"/>
                <a:sym typeface="IBM Plex Sans"/>
              </a:defRPr>
            </a:lvl1pPr>
          </a:lstStyle>
          <a:p>
            <a:pPr algn="ctr"/>
            <a:r>
              <a:rPr lang="mn-MN" sz="4000" spc="0" dirty="0">
                <a:solidFill>
                  <a:schemeClr val="bg1"/>
                </a:solidFill>
                <a:latin typeface="Montserrat" panose="00000500000000000000" pitchFamily="50" charset="0"/>
              </a:rPr>
              <a:t>А</a:t>
            </a:r>
            <a:r>
              <a:rPr sz="4000" spc="0" dirty="0" err="1">
                <a:solidFill>
                  <a:schemeClr val="bg1"/>
                </a:solidFill>
                <a:latin typeface="Montserrat" panose="00000500000000000000" pitchFamily="50" charset="0"/>
              </a:rPr>
              <a:t>нхаарал</a:t>
            </a:r>
            <a:r>
              <a:rPr sz="4000" spc="0" dirty="0">
                <a:solidFill>
                  <a:schemeClr val="bg1"/>
                </a:solidFill>
                <a:latin typeface="Montserrat" panose="00000500000000000000" pitchFamily="50" charset="0"/>
              </a:rPr>
              <a:t> </a:t>
            </a:r>
            <a:r>
              <a:rPr sz="4000" spc="0" dirty="0" err="1">
                <a:solidFill>
                  <a:schemeClr val="bg1"/>
                </a:solidFill>
                <a:latin typeface="Montserrat" panose="00000500000000000000" pitchFamily="50" charset="0"/>
              </a:rPr>
              <a:t>хандуулсанд</a:t>
            </a:r>
            <a:r>
              <a:rPr lang="en-US" sz="4000" spc="0" dirty="0">
                <a:solidFill>
                  <a:schemeClr val="bg1"/>
                </a:solidFill>
                <a:latin typeface="Montserrat" panose="00000500000000000000" pitchFamily="50" charset="0"/>
              </a:rPr>
              <a:t> </a:t>
            </a:r>
            <a:r>
              <a:rPr lang="mn-MN" sz="4000" spc="0" dirty="0">
                <a:solidFill>
                  <a:schemeClr val="bg1"/>
                </a:solidFill>
                <a:latin typeface="Montserrat" panose="00000500000000000000" pitchFamily="50" charset="0"/>
              </a:rPr>
              <a:t>баярлалаа</a:t>
            </a:r>
          </a:p>
          <a:p>
            <a:pPr algn="ctr"/>
            <a:endParaRPr sz="4000" spc="0" dirty="0">
              <a:solidFill>
                <a:schemeClr val="bg1"/>
              </a:solidFill>
              <a:latin typeface="Montserrat" panose="00000500000000000000" pitchFamily="50" charset="0"/>
            </a:endParaRPr>
          </a:p>
        </p:txBody>
      </p:sp>
      <p:sp>
        <p:nvSpPr>
          <p:cNvPr id="10" name="about us"/>
          <p:cNvSpPr txBox="1"/>
          <p:nvPr/>
        </p:nvSpPr>
        <p:spPr>
          <a:xfrm>
            <a:off x="15376359" y="12739723"/>
            <a:ext cx="8780822" cy="393954"/>
          </a:xfrm>
          <a:prstGeom prst="rect">
            <a:avLst/>
          </a:prstGeom>
          <a:ln w="254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spAutoFit/>
          </a:bodyPr>
          <a:lstStyle>
            <a:lvl1pPr>
              <a:lnSpc>
                <a:spcPct val="80000"/>
              </a:lnSpc>
              <a:defRPr sz="12300" b="1" cap="all" spc="-615">
                <a:solidFill>
                  <a:schemeClr val="accent1">
                    <a:lumOff val="-9999"/>
                  </a:schemeClr>
                </a:solidFill>
                <a:latin typeface="IBM Plex Sans"/>
                <a:ea typeface="IBM Plex Sans"/>
                <a:cs typeface="IBM Plex Sans"/>
                <a:sym typeface="IBM Plex Sans"/>
              </a:defRPr>
            </a:lvl1pPr>
          </a:lstStyle>
          <a:p>
            <a:pPr algn="r"/>
            <a:r>
              <a:rPr lang="en-US" sz="3200" spc="0" dirty="0">
                <a:solidFill>
                  <a:schemeClr val="bg1"/>
                </a:solidFill>
                <a:latin typeface="Montserrat" panose="00000500000000000000" pitchFamily="50" charset="0"/>
                <a:ea typeface="Roboto" panose="02000000000000000000" pitchFamily="2" charset="0"/>
                <a:cs typeface="Roboto" panose="02000000000000000000" pitchFamily="2" charset="0"/>
              </a:rPr>
              <a:t>WWW.kHENTII.NSO.MN | WWW.1212.MN</a:t>
            </a:r>
          </a:p>
        </p:txBody>
      </p:sp>
      <p:sp>
        <p:nvSpPr>
          <p:cNvPr id="11" name="Thank You"/>
          <p:cNvSpPr txBox="1"/>
          <p:nvPr/>
        </p:nvSpPr>
        <p:spPr>
          <a:xfrm>
            <a:off x="3834673" y="6113800"/>
            <a:ext cx="17951228" cy="1723549"/>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nSpc>
                <a:spcPct val="80000"/>
              </a:lnSpc>
              <a:defRPr sz="20000" b="1" cap="all" spc="-1000">
                <a:solidFill>
                  <a:schemeClr val="accent1">
                    <a:lumOff val="-9999"/>
                  </a:schemeClr>
                </a:solidFill>
                <a:latin typeface="IBM Plex Sans"/>
                <a:ea typeface="IBM Plex Sans"/>
                <a:cs typeface="IBM Plex Sans"/>
                <a:sym typeface="IBM Plex Sans"/>
              </a:defRPr>
            </a:lvl1pPr>
          </a:lstStyle>
          <a:p>
            <a:pPr algn="ctr"/>
            <a:endParaRPr sz="14000">
              <a:solidFill>
                <a:schemeClr val="bg1"/>
              </a:solidFill>
              <a:latin typeface="Montserrat" panose="00000500000000000000" pitchFamily="50" charset="0"/>
            </a:endParaRPr>
          </a:p>
        </p:txBody>
      </p:sp>
      <p:sp>
        <p:nvSpPr>
          <p:cNvPr id="6" name="Freeform 16"/>
          <p:cNvSpPr>
            <a:spLocks noEditPoints="1"/>
          </p:cNvSpPr>
          <p:nvPr/>
        </p:nvSpPr>
        <p:spPr bwMode="auto">
          <a:xfrm>
            <a:off x="12725401" y="9371013"/>
            <a:ext cx="11682412" cy="6591300"/>
          </a:xfrm>
          <a:custGeom>
            <a:avLst/>
            <a:gdLst>
              <a:gd name="T0" fmla="*/ 2483 w 7359"/>
              <a:gd name="T1" fmla="*/ 3320 h 4152"/>
              <a:gd name="T2" fmla="*/ 3039 w 7359"/>
              <a:gd name="T3" fmla="*/ 3320 h 4152"/>
              <a:gd name="T4" fmla="*/ 3039 w 7359"/>
              <a:gd name="T5" fmla="*/ 1508 h 4152"/>
              <a:gd name="T6" fmla="*/ 2483 w 7359"/>
              <a:gd name="T7" fmla="*/ 1828 h 4152"/>
              <a:gd name="T8" fmla="*/ 2483 w 7359"/>
              <a:gd name="T9" fmla="*/ 3320 h 4152"/>
              <a:gd name="T10" fmla="*/ 4700 w 7359"/>
              <a:gd name="T11" fmla="*/ 1697 h 4152"/>
              <a:gd name="T12" fmla="*/ 7359 w 7359"/>
              <a:gd name="T13" fmla="*/ 0 h 4152"/>
              <a:gd name="T14" fmla="*/ 4700 w 7359"/>
              <a:gd name="T15" fmla="*/ 1458 h 4152"/>
              <a:gd name="T16" fmla="*/ 3618 w 7359"/>
              <a:gd name="T17" fmla="*/ 866 h 4152"/>
              <a:gd name="T18" fmla="*/ 114 w 7359"/>
              <a:gd name="T19" fmla="*/ 2839 h 4152"/>
              <a:gd name="T20" fmla="*/ 0 w 7359"/>
              <a:gd name="T21" fmla="*/ 3162 h 4152"/>
              <a:gd name="T22" fmla="*/ 3618 w 7359"/>
              <a:gd name="T23" fmla="*/ 1089 h 4152"/>
              <a:gd name="T24" fmla="*/ 4700 w 7359"/>
              <a:gd name="T25" fmla="*/ 1697 h 4152"/>
              <a:gd name="T26" fmla="*/ 3918 w 7359"/>
              <a:gd name="T27" fmla="*/ 3320 h 4152"/>
              <a:gd name="T28" fmla="*/ 4471 w 7359"/>
              <a:gd name="T29" fmla="*/ 3320 h 4152"/>
              <a:gd name="T30" fmla="*/ 4471 w 7359"/>
              <a:gd name="T31" fmla="*/ 1666 h 4152"/>
              <a:gd name="T32" fmla="*/ 3918 w 7359"/>
              <a:gd name="T33" fmla="*/ 1362 h 4152"/>
              <a:gd name="T34" fmla="*/ 3918 w 7359"/>
              <a:gd name="T35" fmla="*/ 3320 h 4152"/>
              <a:gd name="T36" fmla="*/ 4638 w 7359"/>
              <a:gd name="T37" fmla="*/ 1756 h 4152"/>
              <a:gd name="T38" fmla="*/ 4638 w 7359"/>
              <a:gd name="T39" fmla="*/ 3320 h 4152"/>
              <a:gd name="T40" fmla="*/ 5195 w 7359"/>
              <a:gd name="T41" fmla="*/ 3320 h 4152"/>
              <a:gd name="T42" fmla="*/ 5195 w 7359"/>
              <a:gd name="T43" fmla="*/ 1468 h 4152"/>
              <a:gd name="T44" fmla="*/ 4697 w 7359"/>
              <a:gd name="T45" fmla="*/ 1787 h 4152"/>
              <a:gd name="T46" fmla="*/ 4638 w 7359"/>
              <a:gd name="T47" fmla="*/ 1756 h 4152"/>
              <a:gd name="T48" fmla="*/ 5358 w 7359"/>
              <a:gd name="T49" fmla="*/ 3320 h 4152"/>
              <a:gd name="T50" fmla="*/ 5915 w 7359"/>
              <a:gd name="T51" fmla="*/ 3320 h 4152"/>
              <a:gd name="T52" fmla="*/ 5915 w 7359"/>
              <a:gd name="T53" fmla="*/ 1005 h 4152"/>
              <a:gd name="T54" fmla="*/ 5358 w 7359"/>
              <a:gd name="T55" fmla="*/ 1362 h 4152"/>
              <a:gd name="T56" fmla="*/ 5358 w 7359"/>
              <a:gd name="T57" fmla="*/ 3320 h 4152"/>
              <a:gd name="T58" fmla="*/ 6802 w 7359"/>
              <a:gd name="T59" fmla="*/ 3320 h 4152"/>
              <a:gd name="T60" fmla="*/ 7359 w 7359"/>
              <a:gd name="T61" fmla="*/ 3320 h 4152"/>
              <a:gd name="T62" fmla="*/ 7359 w 7359"/>
              <a:gd name="T63" fmla="*/ 74 h 4152"/>
              <a:gd name="T64" fmla="*/ 6802 w 7359"/>
              <a:gd name="T65" fmla="*/ 434 h 4152"/>
              <a:gd name="T66" fmla="*/ 6802 w 7359"/>
              <a:gd name="T67" fmla="*/ 3320 h 4152"/>
              <a:gd name="T68" fmla="*/ 3216 w 7359"/>
              <a:gd name="T69" fmla="*/ 1409 h 4152"/>
              <a:gd name="T70" fmla="*/ 3216 w 7359"/>
              <a:gd name="T71" fmla="*/ 3320 h 4152"/>
              <a:gd name="T72" fmla="*/ 3772 w 7359"/>
              <a:gd name="T73" fmla="*/ 3320 h 4152"/>
              <a:gd name="T74" fmla="*/ 3772 w 7359"/>
              <a:gd name="T75" fmla="*/ 1285 h 4152"/>
              <a:gd name="T76" fmla="*/ 3596 w 7359"/>
              <a:gd name="T77" fmla="*/ 1188 h 4152"/>
              <a:gd name="T78" fmla="*/ 3216 w 7359"/>
              <a:gd name="T79" fmla="*/ 1409 h 4152"/>
              <a:gd name="T80" fmla="*/ 6082 w 7359"/>
              <a:gd name="T81" fmla="*/ 3320 h 4152"/>
              <a:gd name="T82" fmla="*/ 6639 w 7359"/>
              <a:gd name="T83" fmla="*/ 3320 h 4152"/>
              <a:gd name="T84" fmla="*/ 6639 w 7359"/>
              <a:gd name="T85" fmla="*/ 540 h 4152"/>
              <a:gd name="T86" fmla="*/ 6082 w 7359"/>
              <a:gd name="T87" fmla="*/ 897 h 4152"/>
              <a:gd name="T88" fmla="*/ 6082 w 7359"/>
              <a:gd name="T89" fmla="*/ 3320 h 4152"/>
              <a:gd name="T90" fmla="*/ 1741 w 7359"/>
              <a:gd name="T91" fmla="*/ 3724 h 4152"/>
              <a:gd name="T92" fmla="*/ 2297 w 7359"/>
              <a:gd name="T93" fmla="*/ 3724 h 4152"/>
              <a:gd name="T94" fmla="*/ 2297 w 7359"/>
              <a:gd name="T95" fmla="*/ 1915 h 4152"/>
              <a:gd name="T96" fmla="*/ 1741 w 7359"/>
              <a:gd name="T97" fmla="*/ 2231 h 4152"/>
              <a:gd name="T98" fmla="*/ 1741 w 7359"/>
              <a:gd name="T99" fmla="*/ 3724 h 4152"/>
              <a:gd name="T100" fmla="*/ 1014 w 7359"/>
              <a:gd name="T101" fmla="*/ 4152 h 4152"/>
              <a:gd name="T102" fmla="*/ 1568 w 7359"/>
              <a:gd name="T103" fmla="*/ 4152 h 4152"/>
              <a:gd name="T104" fmla="*/ 1568 w 7359"/>
              <a:gd name="T105" fmla="*/ 2343 h 4152"/>
              <a:gd name="T106" fmla="*/ 1014 w 7359"/>
              <a:gd name="T107" fmla="*/ 2659 h 4152"/>
              <a:gd name="T108" fmla="*/ 1014 w 7359"/>
              <a:gd name="T109" fmla="*/ 4152 h 4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359" h="4152">
                <a:moveTo>
                  <a:pt x="2483" y="3320"/>
                </a:moveTo>
                <a:lnTo>
                  <a:pt x="3039" y="3320"/>
                </a:lnTo>
                <a:lnTo>
                  <a:pt x="3039" y="1508"/>
                </a:lnTo>
                <a:lnTo>
                  <a:pt x="2483" y="1828"/>
                </a:lnTo>
                <a:lnTo>
                  <a:pt x="2483" y="3320"/>
                </a:lnTo>
                <a:close/>
                <a:moveTo>
                  <a:pt x="4700" y="1697"/>
                </a:moveTo>
                <a:lnTo>
                  <a:pt x="7359" y="0"/>
                </a:lnTo>
                <a:lnTo>
                  <a:pt x="4700" y="1458"/>
                </a:lnTo>
                <a:lnTo>
                  <a:pt x="3618" y="866"/>
                </a:lnTo>
                <a:lnTo>
                  <a:pt x="114" y="2839"/>
                </a:lnTo>
                <a:lnTo>
                  <a:pt x="0" y="3162"/>
                </a:lnTo>
                <a:lnTo>
                  <a:pt x="3618" y="1089"/>
                </a:lnTo>
                <a:lnTo>
                  <a:pt x="4700" y="1697"/>
                </a:lnTo>
                <a:close/>
                <a:moveTo>
                  <a:pt x="3918" y="3320"/>
                </a:moveTo>
                <a:lnTo>
                  <a:pt x="4471" y="3320"/>
                </a:lnTo>
                <a:lnTo>
                  <a:pt x="4471" y="1666"/>
                </a:lnTo>
                <a:lnTo>
                  <a:pt x="3918" y="1362"/>
                </a:lnTo>
                <a:lnTo>
                  <a:pt x="3918" y="3320"/>
                </a:lnTo>
                <a:close/>
                <a:moveTo>
                  <a:pt x="4638" y="1756"/>
                </a:moveTo>
                <a:lnTo>
                  <a:pt x="4638" y="3320"/>
                </a:lnTo>
                <a:lnTo>
                  <a:pt x="5195" y="3320"/>
                </a:lnTo>
                <a:lnTo>
                  <a:pt x="5195" y="1468"/>
                </a:lnTo>
                <a:lnTo>
                  <a:pt x="4697" y="1787"/>
                </a:lnTo>
                <a:lnTo>
                  <a:pt x="4638" y="1756"/>
                </a:lnTo>
                <a:close/>
                <a:moveTo>
                  <a:pt x="5358" y="3320"/>
                </a:moveTo>
                <a:lnTo>
                  <a:pt x="5915" y="3320"/>
                </a:lnTo>
                <a:lnTo>
                  <a:pt x="5915" y="1005"/>
                </a:lnTo>
                <a:lnTo>
                  <a:pt x="5358" y="1362"/>
                </a:lnTo>
                <a:lnTo>
                  <a:pt x="5358" y="3320"/>
                </a:lnTo>
                <a:close/>
                <a:moveTo>
                  <a:pt x="6802" y="3320"/>
                </a:moveTo>
                <a:lnTo>
                  <a:pt x="7359" y="3320"/>
                </a:lnTo>
                <a:lnTo>
                  <a:pt x="7359" y="74"/>
                </a:lnTo>
                <a:lnTo>
                  <a:pt x="6802" y="434"/>
                </a:lnTo>
                <a:lnTo>
                  <a:pt x="6802" y="3320"/>
                </a:lnTo>
                <a:close/>
                <a:moveTo>
                  <a:pt x="3216" y="1409"/>
                </a:moveTo>
                <a:lnTo>
                  <a:pt x="3216" y="3320"/>
                </a:lnTo>
                <a:lnTo>
                  <a:pt x="3772" y="3320"/>
                </a:lnTo>
                <a:lnTo>
                  <a:pt x="3772" y="1285"/>
                </a:lnTo>
                <a:lnTo>
                  <a:pt x="3596" y="1188"/>
                </a:lnTo>
                <a:lnTo>
                  <a:pt x="3216" y="1409"/>
                </a:lnTo>
                <a:close/>
                <a:moveTo>
                  <a:pt x="6082" y="3320"/>
                </a:moveTo>
                <a:lnTo>
                  <a:pt x="6639" y="3320"/>
                </a:lnTo>
                <a:lnTo>
                  <a:pt x="6639" y="540"/>
                </a:lnTo>
                <a:lnTo>
                  <a:pt x="6082" y="897"/>
                </a:lnTo>
                <a:lnTo>
                  <a:pt x="6082" y="3320"/>
                </a:lnTo>
                <a:close/>
                <a:moveTo>
                  <a:pt x="1741" y="3724"/>
                </a:moveTo>
                <a:lnTo>
                  <a:pt x="2297" y="3724"/>
                </a:lnTo>
                <a:lnTo>
                  <a:pt x="2297" y="1915"/>
                </a:lnTo>
                <a:lnTo>
                  <a:pt x="1741" y="2231"/>
                </a:lnTo>
                <a:lnTo>
                  <a:pt x="1741" y="3724"/>
                </a:lnTo>
                <a:close/>
                <a:moveTo>
                  <a:pt x="1014" y="4152"/>
                </a:moveTo>
                <a:lnTo>
                  <a:pt x="1568" y="4152"/>
                </a:lnTo>
                <a:lnTo>
                  <a:pt x="1568" y="2343"/>
                </a:lnTo>
                <a:lnTo>
                  <a:pt x="1014" y="2659"/>
                </a:lnTo>
                <a:lnTo>
                  <a:pt x="1014" y="4152"/>
                </a:ln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TextBox 6">
            <a:extLst>
              <a:ext uri="{FF2B5EF4-FFF2-40B4-BE49-F238E27FC236}">
                <a16:creationId xmlns:a16="http://schemas.microsoft.com/office/drawing/2014/main" id="{33583093-BC01-41B0-BBFB-389968119997}"/>
              </a:ext>
            </a:extLst>
          </p:cNvPr>
          <p:cNvSpPr txBox="1"/>
          <p:nvPr/>
        </p:nvSpPr>
        <p:spPr>
          <a:xfrm>
            <a:off x="3217723" y="1190458"/>
            <a:ext cx="12709487" cy="1384995"/>
          </a:xfrm>
          <a:prstGeom prst="rect">
            <a:avLst/>
          </a:prstGeom>
          <a:noFill/>
        </p:spPr>
        <p:txBody>
          <a:bodyPr wrap="square" rtlCol="0">
            <a:spAutoFit/>
          </a:bodyPr>
          <a:lstStyle/>
          <a:p>
            <a:pPr>
              <a:lnSpc>
                <a:spcPct val="100000"/>
              </a:lnSpc>
            </a:pPr>
            <a:r>
              <a:rPr lang="mn-MN" sz="2800" b="1" cap="all" dirty="0">
                <a:solidFill>
                  <a:schemeClr val="bg1"/>
                </a:solidFill>
                <a:latin typeface="Montserrat" panose="00000500000000000000" pitchFamily="50" charset="0"/>
                <a:ea typeface="IBM Plex Sans"/>
                <a:cs typeface="IBM Plex Sans"/>
                <a:sym typeface="IBM Plex Sans"/>
              </a:rPr>
              <a:t>хэнтий АЙМГИЙН </a:t>
            </a:r>
          </a:p>
          <a:p>
            <a:pPr>
              <a:lnSpc>
                <a:spcPct val="100000"/>
              </a:lnSpc>
            </a:pPr>
            <a:r>
              <a:rPr lang="mn-MN" sz="2800" b="1" cap="all" dirty="0">
                <a:solidFill>
                  <a:schemeClr val="bg1"/>
                </a:solidFill>
                <a:latin typeface="Montserrat" panose="00000500000000000000" pitchFamily="50" charset="0"/>
                <a:ea typeface="IBM Plex Sans"/>
                <a:cs typeface="IBM Plex Sans"/>
                <a:sym typeface="IBM Plex Sans"/>
              </a:rPr>
              <a:t>ЗАСАГ ДАРГЫН ДЭРГЭДЭХ </a:t>
            </a:r>
          </a:p>
          <a:p>
            <a:pPr>
              <a:lnSpc>
                <a:spcPct val="100000"/>
              </a:lnSpc>
            </a:pPr>
            <a:r>
              <a:rPr lang="mn-MN" sz="2800" b="1" cap="all" dirty="0">
                <a:solidFill>
                  <a:schemeClr val="bg1"/>
                </a:solidFill>
                <a:latin typeface="Montserrat" panose="00000500000000000000" pitchFamily="50" charset="0"/>
                <a:ea typeface="IBM Plex Sans"/>
                <a:cs typeface="IBM Plex Sans"/>
                <a:sym typeface="IBM Plex Sans"/>
              </a:rPr>
              <a:t>СТАТИСТИКИЙН ХЭЛТЭС</a:t>
            </a:r>
          </a:p>
        </p:txBody>
      </p:sp>
      <p:pic>
        <p:nvPicPr>
          <p:cNvPr id="8" name="Picture 7">
            <a:extLst>
              <a:ext uri="{FF2B5EF4-FFF2-40B4-BE49-F238E27FC236}">
                <a16:creationId xmlns:a16="http://schemas.microsoft.com/office/drawing/2014/main" id="{00B05E58-C0C3-465F-BBFD-FFB799EBA1C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2302" t="18580" r="16340" b="17420"/>
          <a:stretch/>
        </p:blipFill>
        <p:spPr>
          <a:xfrm>
            <a:off x="635282" y="682056"/>
            <a:ext cx="2302648" cy="2401801"/>
          </a:xfrm>
          <a:prstGeom prst="rect">
            <a:avLst/>
          </a:prstGeom>
        </p:spPr>
      </p:pic>
    </p:spTree>
    <p:extLst>
      <p:ext uri="{BB962C8B-B14F-4D97-AF65-F5344CB8AC3E}">
        <p14:creationId xmlns:p14="http://schemas.microsoft.com/office/powerpoint/2010/main" val="2361913003"/>
      </p:ext>
    </p:extLst>
  </p:cSld>
  <p:clrMapOvr>
    <a:masterClrMapping/>
  </p:clrMapOvr>
  <p:transition spd="med"/>
</p:sld>
</file>

<file path=ppt/theme/theme1.xml><?xml version="1.0" encoding="utf-8"?>
<a:theme xmlns:a="http://schemas.openxmlformats.org/drawingml/2006/main" name="Theme1">
  <a:themeElements>
    <a:clrScheme name="Office Theme">
      <a:dk1>
        <a:srgbClr val="000000">
          <a:alpha val="60000"/>
        </a:srgbClr>
      </a:dk1>
      <a:lt1>
        <a:srgbClr val="FFFFFF"/>
      </a:lt1>
      <a:dk2>
        <a:srgbClr val="A7A7A7"/>
      </a:dk2>
      <a:lt2>
        <a:srgbClr val="535353"/>
      </a:lt2>
      <a:accent1>
        <a:srgbClr val="006BFF"/>
      </a:accent1>
      <a:accent2>
        <a:srgbClr val="0162E9"/>
      </a:accent2>
      <a:accent3>
        <a:srgbClr val="025CD9"/>
      </a:accent3>
      <a:accent4>
        <a:srgbClr val="0256CA"/>
      </a:accent4>
      <a:accent5>
        <a:srgbClr val="014FBA"/>
      </a:accent5>
      <a:accent6>
        <a:srgbClr val="0249AA"/>
      </a:accent6>
      <a:hlink>
        <a:srgbClr val="0000FF"/>
      </a:hlink>
      <a:folHlink>
        <a:srgbClr val="FF00FF"/>
      </a:folHlink>
    </a:clrScheme>
    <a:fontScheme name="Office Theme">
      <a:majorFont>
        <a:latin typeface="Helvetica"/>
        <a:ea typeface="Helvetica"/>
        <a:cs typeface="Helvetica"/>
      </a:majorFont>
      <a:minorFont>
        <a:latin typeface="Socialico"/>
        <a:ea typeface="Socialico"/>
        <a:cs typeface="Socialico"/>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lumOff val="-9999"/>
          </a:schemeClr>
        </a:solid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50000"/>
          </a:lnSpc>
          <a:spcBef>
            <a:spcPts val="0"/>
          </a:spcBef>
          <a:spcAft>
            <a:spcPts val="0"/>
          </a:spcAft>
          <a:buClrTx/>
          <a:buSzTx/>
          <a:buFontTx/>
          <a:buNone/>
          <a:tabLst/>
          <a:defRPr kumimoji="0" sz="18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50000"/>
          </a:lnSpc>
          <a:spcBef>
            <a:spcPts val="0"/>
          </a:spcBef>
          <a:spcAft>
            <a:spcPts val="0"/>
          </a:spcAft>
          <a:buClrTx/>
          <a:buSzTx/>
          <a:buFontTx/>
          <a:buNone/>
          <a:tabLst/>
          <a:defRPr kumimoji="0" sz="18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Theme1" id="{5DC2F512-7623-4997-958C-E219DCE22CA3}" vid="{8585136C-5D8F-4C63-9533-04D8519C0F3A}"/>
    </a:ext>
  </a:extLst>
</a:theme>
</file>

<file path=ppt/theme/theme2.xml><?xml version="1.0" encoding="utf-8"?>
<a:theme xmlns:a="http://schemas.openxmlformats.org/drawingml/2006/main" name="NSO">
  <a:themeElements>
    <a:clrScheme name="Office Theme">
      <a:dk1>
        <a:srgbClr val="000000">
          <a:alpha val="60000"/>
        </a:srgbClr>
      </a:dk1>
      <a:lt1>
        <a:srgbClr val="FFFFFF"/>
      </a:lt1>
      <a:dk2>
        <a:srgbClr val="A7A7A7"/>
      </a:dk2>
      <a:lt2>
        <a:srgbClr val="535353"/>
      </a:lt2>
      <a:accent1>
        <a:srgbClr val="006BFF"/>
      </a:accent1>
      <a:accent2>
        <a:srgbClr val="0162E9"/>
      </a:accent2>
      <a:accent3>
        <a:srgbClr val="025CD9"/>
      </a:accent3>
      <a:accent4>
        <a:srgbClr val="0256CA"/>
      </a:accent4>
      <a:accent5>
        <a:srgbClr val="014FBA"/>
      </a:accent5>
      <a:accent6>
        <a:srgbClr val="0249AA"/>
      </a:accent6>
      <a:hlink>
        <a:srgbClr val="0000FF"/>
      </a:hlink>
      <a:folHlink>
        <a:srgbClr val="FF00FF"/>
      </a:folHlink>
    </a:clrScheme>
    <a:fontScheme name="Montserrat">
      <a:majorFont>
        <a:latin typeface="Montserrat"/>
        <a:ea typeface="Helvetica"/>
        <a:cs typeface="Helvetica"/>
      </a:majorFont>
      <a:minorFont>
        <a:latin typeface="Montserrat"/>
        <a:ea typeface="Socialico"/>
        <a:cs typeface="Socialico"/>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lumOff val="-9999"/>
          </a:schemeClr>
        </a:solid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50000"/>
          </a:lnSpc>
          <a:spcBef>
            <a:spcPts val="0"/>
          </a:spcBef>
          <a:spcAft>
            <a:spcPts val="0"/>
          </a:spcAft>
          <a:buClrTx/>
          <a:buSzTx/>
          <a:buFontTx/>
          <a:buNone/>
          <a:tabLst/>
          <a:defRPr kumimoji="0" sz="18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50000"/>
          </a:lnSpc>
          <a:spcBef>
            <a:spcPts val="0"/>
          </a:spcBef>
          <a:spcAft>
            <a:spcPts val="0"/>
          </a:spcAft>
          <a:buClrTx/>
          <a:buSzTx/>
          <a:buFontTx/>
          <a:buNone/>
          <a:tabLst/>
          <a:defRPr kumimoji="0" sz="18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NSO" id="{F91095FD-3E4B-4C1E-B347-438D5CCF770A}" vid="{5C891A2C-2822-4D69-9D57-CD636A6F9B5F}"/>
    </a:ext>
  </a:extLst>
</a:theme>
</file>

<file path=ppt/theme/theme3.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006BFF"/>
      </a:accent1>
      <a:accent2>
        <a:srgbClr val="0162E9"/>
      </a:accent2>
      <a:accent3>
        <a:srgbClr val="025CD9"/>
      </a:accent3>
      <a:accent4>
        <a:srgbClr val="0256CA"/>
      </a:accent4>
      <a:accent5>
        <a:srgbClr val="014FBA"/>
      </a:accent5>
      <a:accent6>
        <a:srgbClr val="0249AA"/>
      </a:accent6>
      <a:hlink>
        <a:srgbClr val="0000FF"/>
      </a:hlink>
      <a:folHlink>
        <a:srgbClr val="FF00FF"/>
      </a:folHlink>
    </a:clrScheme>
    <a:fontScheme name="Office Theme">
      <a:majorFont>
        <a:latin typeface="Helvetica"/>
        <a:ea typeface="Helvetica"/>
        <a:cs typeface="Helvetica"/>
      </a:majorFont>
      <a:minorFont>
        <a:latin typeface="Socialico"/>
        <a:ea typeface="Socialico"/>
        <a:cs typeface="Socialico"/>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lumOff val="-9999"/>
          </a:schemeClr>
        </a:solid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50000"/>
          </a:lnSpc>
          <a:spcBef>
            <a:spcPts val="0"/>
          </a:spcBef>
          <a:spcAft>
            <a:spcPts val="0"/>
          </a:spcAft>
          <a:buClrTx/>
          <a:buSzTx/>
          <a:buFontTx/>
          <a:buNone/>
          <a:tabLst/>
          <a:defRPr kumimoji="0" sz="18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50000"/>
          </a:lnSpc>
          <a:spcBef>
            <a:spcPts val="0"/>
          </a:spcBef>
          <a:spcAft>
            <a:spcPts val="0"/>
          </a:spcAft>
          <a:buClrTx/>
          <a:buSzTx/>
          <a:buFontTx/>
          <a:buNone/>
          <a:tabLst/>
          <a:defRPr kumimoji="0" sz="1800" b="0" i="0" u="none" strike="noStrike" cap="none" spc="0" normalizeH="0" baseline="0">
            <a:ln>
              <a:noFill/>
            </a:ln>
            <a:solidFill>
              <a:srgbClr val="000000">
                <a:alpha val="60000"/>
              </a:srgbClr>
            </a:solidFill>
            <a:effectLst/>
            <a:uFillTx/>
            <a:latin typeface="Roboto Light"/>
            <a:ea typeface="Roboto Light"/>
            <a:cs typeface="Roboto Light"/>
            <a:sym typeface="Roboto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124</TotalTime>
  <Words>375</Words>
  <Application>Microsoft Office PowerPoint</Application>
  <PresentationFormat>Custom</PresentationFormat>
  <Paragraphs>137</Paragraphs>
  <Slides>7</Slides>
  <Notes>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7</vt:i4>
      </vt:variant>
    </vt:vector>
  </HeadingPairs>
  <TitlesOfParts>
    <vt:vector size="17" baseType="lpstr">
      <vt:lpstr>Arial</vt:lpstr>
      <vt:lpstr>Helvetica Neue</vt:lpstr>
      <vt:lpstr>Helvetica Neue Light</vt:lpstr>
      <vt:lpstr>Montserrat</vt:lpstr>
      <vt:lpstr>Montserrat Bold</vt:lpstr>
      <vt:lpstr>Montserrat SemiBold</vt:lpstr>
      <vt:lpstr>Roboto Light</vt:lpstr>
      <vt:lpstr>Socialico</vt:lpstr>
      <vt:lpstr>Theme1</vt:lpstr>
      <vt:lpstr>NSO</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Батхишиг Цог</cp:lastModifiedBy>
  <cp:revision>13</cp:revision>
  <dcterms:modified xsi:type="dcterms:W3CDTF">2023-12-28T04:44:19Z</dcterms:modified>
</cp:coreProperties>
</file>